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384" r:id="rId3"/>
    <p:sldId id="387" r:id="rId4"/>
    <p:sldId id="388" r:id="rId5"/>
    <p:sldId id="385" r:id="rId6"/>
    <p:sldId id="386" r:id="rId7"/>
    <p:sldId id="389" r:id="rId8"/>
    <p:sldId id="390" r:id="rId9"/>
    <p:sldId id="391" r:id="rId10"/>
    <p:sldId id="392" r:id="rId11"/>
    <p:sldId id="408" r:id="rId12"/>
    <p:sldId id="401" r:id="rId13"/>
    <p:sldId id="394" r:id="rId14"/>
    <p:sldId id="395" r:id="rId15"/>
    <p:sldId id="396" r:id="rId16"/>
    <p:sldId id="397" r:id="rId17"/>
    <p:sldId id="398" r:id="rId18"/>
    <p:sldId id="400" r:id="rId19"/>
    <p:sldId id="402" r:id="rId20"/>
    <p:sldId id="403" r:id="rId21"/>
    <p:sldId id="404" r:id="rId22"/>
    <p:sldId id="405" r:id="rId23"/>
    <p:sldId id="406" r:id="rId24"/>
    <p:sldId id="40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0000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8" autoAdjust="0"/>
    <p:restoredTop sz="95271" autoAdjust="0"/>
  </p:normalViewPr>
  <p:slideViewPr>
    <p:cSldViewPr snapToGrid="0">
      <p:cViewPr varScale="1">
        <p:scale>
          <a:sx n="127" d="100"/>
          <a:sy n="127" d="100"/>
        </p:scale>
        <p:origin x="552" y="69"/>
      </p:cViewPr>
      <p:guideLst/>
    </p:cSldViewPr>
  </p:slideViewPr>
  <p:outlineViewPr>
    <p:cViewPr>
      <p:scale>
        <a:sx n="33" d="100"/>
        <a:sy n="33" d="100"/>
      </p:scale>
      <p:origin x="0" y="-248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29224-208C-4A77-8DA3-E16D67A16EDB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D1EAA-F5D4-4105-B1DA-C2C742AE8A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385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643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940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685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03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86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33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1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59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17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8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80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97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5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62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288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D1EAA-F5D4-4105-B1DA-C2C742AE8A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47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E2F09-BD21-4361-B330-F65531FF0FE5}" type="datetimeFigureOut">
              <a:rPr lang="zh-CN" altLang="en-US" smtClean="0"/>
              <a:t>2024-06-13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2FB49-D2CE-48AF-BB32-0A148940E3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1" Type="http://schemas.openxmlformats.org/officeDocument/2006/relationships/image" Target="../media/image4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44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43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35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6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64.png"/><Relationship Id="rId3" Type="http://schemas.openxmlformats.org/officeDocument/2006/relationships/image" Target="../media/image38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60.png"/><Relationship Id="rId15" Type="http://schemas.openxmlformats.org/officeDocument/2006/relationships/image" Target="../media/image27.png"/><Relationship Id="rId28" Type="http://schemas.openxmlformats.org/officeDocument/2006/relationships/image" Target="../media/image40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39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7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410.png"/><Relationship Id="rId21" Type="http://schemas.openxmlformats.org/officeDocument/2006/relationships/image" Target="../media/image4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46.png"/><Relationship Id="rId5" Type="http://schemas.openxmlformats.org/officeDocument/2006/relationships/image" Target="../media/image360.png"/><Relationship Id="rId15" Type="http://schemas.openxmlformats.org/officeDocument/2006/relationships/image" Target="../media/image27.png"/><Relationship Id="rId23" Type="http://schemas.openxmlformats.org/officeDocument/2006/relationships/image" Target="../media/image54.sv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48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6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500.png"/><Relationship Id="rId21" Type="http://schemas.openxmlformats.org/officeDocument/2006/relationships/image" Target="../media/image5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8.png"/><Relationship Id="rId20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6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1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4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3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1" Type="http://schemas.openxmlformats.org/officeDocument/2006/relationships/image" Target="../media/image3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9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8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36392" y="5823752"/>
            <a:ext cx="2919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王亚龙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2024.06.14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01C3232-AC60-4105-9FAA-AAE46DD1E287}"/>
              </a:ext>
            </a:extLst>
          </p:cNvPr>
          <p:cNvCxnSpPr>
            <a:cxnSpLocks/>
          </p:cNvCxnSpPr>
          <p:nvPr/>
        </p:nvCxnSpPr>
        <p:spPr>
          <a:xfrm>
            <a:off x="642000" y="3451886"/>
            <a:ext cx="10908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A52B775-A439-43F8-8689-881E5E2A731D}"/>
              </a:ext>
            </a:extLst>
          </p:cNvPr>
          <p:cNvSpPr txBox="1"/>
          <p:nvPr/>
        </p:nvSpPr>
        <p:spPr>
          <a:xfrm>
            <a:off x="1816682" y="4153619"/>
            <a:ext cx="8558630" cy="123151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Leemon Baird      Pratyay Mukherjee      Rohit Sinha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Swirlds Labs</a:t>
            </a:r>
            <a:endParaRPr lang="en-US" altLang="zh-C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F36015-8243-48FC-BA5E-EB474AF0D180}"/>
              </a:ext>
            </a:extLst>
          </p:cNvPr>
          <p:cNvSpPr txBox="1"/>
          <p:nvPr/>
        </p:nvSpPr>
        <p:spPr>
          <a:xfrm>
            <a:off x="5401801" y="3753509"/>
            <a:ext cx="138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</a:rPr>
              <a:t>CCS 2022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219176-B9B7-4ABE-8C91-1DA853719A75}"/>
              </a:ext>
            </a:extLst>
          </p:cNvPr>
          <p:cNvSpPr txBox="1"/>
          <p:nvPr/>
        </p:nvSpPr>
        <p:spPr>
          <a:xfrm>
            <a:off x="547550" y="1467761"/>
            <a:ext cx="11096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ea typeface="OPPOSans R" panose="00020600040101010101" pitchFamily="18" charset="-122"/>
                <a:cs typeface="Times New Roman" panose="02020603050405020304" pitchFamily="18" charset="0"/>
              </a:rPr>
              <a:t>𝔦</a:t>
            </a:r>
            <a:r>
              <a:rPr lang="en-US" altLang="zh-CN" sz="3600" b="1" dirty="0">
                <a:latin typeface="Times New Roman" panose="02020603050405020304" pitchFamily="18" charset="0"/>
                <a:ea typeface="OPPOSans R" panose="00020600040101010101" pitchFamily="18" charset="-122"/>
                <a:cs typeface="Times New Roman" panose="02020603050405020304" pitchFamily="18" charset="0"/>
              </a:rPr>
              <a:t>-</a:t>
            </a:r>
            <a:r>
              <a:rPr lang="en-US" altLang="zh-CN" sz="3600" b="1" dirty="0" err="1">
                <a:latin typeface="Times New Roman" panose="02020603050405020304" pitchFamily="18" charset="0"/>
                <a:ea typeface="OPPOSans R" panose="00020600040101010101" pitchFamily="18" charset="-122"/>
                <a:cs typeface="Times New Roman" panose="02020603050405020304" pitchFamily="18" charset="0"/>
              </a:rPr>
              <a:t>TiRE</a:t>
            </a:r>
            <a:r>
              <a:rPr lang="en-US" altLang="zh-CN" sz="3600" b="1" dirty="0">
                <a:latin typeface="Times New Roman" panose="02020603050405020304" pitchFamily="18" charset="0"/>
                <a:ea typeface="OPPOSans R" panose="00020600040101010101" pitchFamily="18" charset="-122"/>
                <a:cs typeface="Times New Roman" panose="02020603050405020304" pitchFamily="18" charset="0"/>
              </a:rPr>
              <a:t>: Incremental Timed-Release Encryption</a:t>
            </a:r>
          </a:p>
          <a:p>
            <a:pPr algn="ctr"/>
            <a:r>
              <a:rPr lang="en-US" altLang="zh-CN" sz="3600" b="1" dirty="0">
                <a:latin typeface="Times New Roman" panose="02020603050405020304" pitchFamily="18" charset="0"/>
                <a:ea typeface="OPPOSans R" panose="00020600040101010101" pitchFamily="18" charset="-122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lang="en-US" altLang="zh-CN" sz="3600" b="1" dirty="0">
                <a:latin typeface="Times New Roman" panose="02020603050405020304" pitchFamily="18" charset="0"/>
                <a:ea typeface="OPPOSans R" panose="00020600040101010101" pitchFamily="18" charset="-122"/>
                <a:cs typeface="Times New Roman" panose="02020603050405020304" pitchFamily="18" charset="0"/>
              </a:rPr>
              <a:t>How to use Timed-Release Encryption on Blockchains?</a:t>
            </a:r>
            <a:endParaRPr lang="zh-CN" altLang="en-US" sz="3600" b="1" dirty="0">
              <a:latin typeface="Times New Roman" panose="02020603050405020304" pitchFamily="18" charset="0"/>
              <a:ea typeface="OPPOSans R" panose="00020600040101010101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Binary tree encryption</a:t>
            </a:r>
            <a:endParaRPr kumimoji="1" lang="zh-CN" altLang="en-US" sz="3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B11B62-B598-40F4-9E20-FA40E57DE3A6}"/>
              </a:ext>
            </a:extLst>
          </p:cNvPr>
          <p:cNvSpPr txBox="1"/>
          <p:nvPr/>
        </p:nvSpPr>
        <p:spPr>
          <a:xfrm>
            <a:off x="1712739" y="6604084"/>
            <a:ext cx="999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[1] Canetti R, Halevi S, Katz J. A forward-secure public-key encryption scheme[C]//Advances in Cryptology—EUROCRYPT 2003.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59024F-1589-4507-8E2E-E1F4AB95A172}"/>
              </a:ext>
            </a:extLst>
          </p:cNvPr>
          <p:cNvGrpSpPr/>
          <p:nvPr/>
        </p:nvGrpSpPr>
        <p:grpSpPr>
          <a:xfrm>
            <a:off x="1297016" y="1397631"/>
            <a:ext cx="9688954" cy="4756369"/>
            <a:chOff x="1846117" y="1515163"/>
            <a:chExt cx="9688954" cy="4756369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B96F1CC-2BB3-4E4A-BF36-458752CB8772}"/>
                </a:ext>
              </a:extLst>
            </p:cNvPr>
            <p:cNvGrpSpPr/>
            <p:nvPr/>
          </p:nvGrpSpPr>
          <p:grpSpPr>
            <a:xfrm>
              <a:off x="2163890" y="1515163"/>
              <a:ext cx="8735076" cy="2421638"/>
              <a:chOff x="3240152" y="1787962"/>
              <a:chExt cx="7142922" cy="34944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44BC49B3-3251-475F-BBE5-6ACE9110D325}"/>
                      </a:ext>
                    </a:extLst>
                  </p:cNvPr>
                  <p:cNvSpPr txBox="1"/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 </m:t>
                          </m:r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ℰ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chemeClr val="tx1"/>
                      </a:solidFill>
                      <a:latin typeface="OPPOSans R" panose="00020600040101010101" pitchFamily="18" charset="-122"/>
                      <a:ea typeface="OPPOSans R" panose="00020600040101010101" pitchFamily="18" charset="-122"/>
                      <a:cs typeface="OPPOSans R" panose="00020600040101010101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FCEB7114-5AC4-43D8-82E5-0E2695ED36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22E393AB-E0B1-4AA4-99F8-15DB557ED2D8}"/>
                  </a:ext>
                </a:extLst>
              </p:cNvPr>
              <p:cNvGrpSpPr/>
              <p:nvPr/>
            </p:nvGrpSpPr>
            <p:grpSpPr>
              <a:xfrm>
                <a:off x="4652726" y="2781138"/>
                <a:ext cx="4317776" cy="402867"/>
                <a:chOff x="4652726" y="2442734"/>
                <a:chExt cx="4317776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1E09BDB1-9F49-452E-80FF-ABE4FDAEAB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A1CE9962-4D53-4F3B-A8CC-88FBE101E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文本框 77">
                      <a:extLst>
                        <a:ext uri="{FF2B5EF4-FFF2-40B4-BE49-F238E27FC236}">
                          <a16:creationId xmlns:a16="http://schemas.microsoft.com/office/drawing/2014/main" id="{BB0B29D2-C2DC-40B2-A20A-076C45E5CF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21A16773-C7D7-4DC3-89E9-21DE152209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883C2534-4798-4376-B21E-12422778BD37}"/>
                  </a:ext>
                </a:extLst>
              </p:cNvPr>
              <p:cNvCxnSpPr>
                <a:cxnSpLocks/>
                <a:stCxn id="47" idx="1"/>
                <a:endCxn id="77" idx="0"/>
              </p:cNvCxnSpPr>
              <p:nvPr/>
            </p:nvCxnSpPr>
            <p:spPr>
              <a:xfrm flipH="1">
                <a:off x="4928182" y="1989396"/>
                <a:ext cx="1607976" cy="7917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88576E50-EE8D-4E44-BF7C-B6E2A33F4FC8}"/>
                  </a:ext>
                </a:extLst>
              </p:cNvPr>
              <p:cNvCxnSpPr>
                <a:cxnSpLocks/>
                <a:stCxn id="47" idx="3"/>
                <a:endCxn id="78" idx="0"/>
              </p:cNvCxnSpPr>
              <p:nvPr/>
            </p:nvCxnSpPr>
            <p:spPr>
              <a:xfrm>
                <a:off x="7087070" y="1989396"/>
                <a:ext cx="1607976" cy="7917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276A62C7-FF6F-432C-9813-C686F90C2C63}"/>
                  </a:ext>
                </a:extLst>
              </p:cNvPr>
              <p:cNvGrpSpPr/>
              <p:nvPr/>
            </p:nvGrpSpPr>
            <p:grpSpPr>
              <a:xfrm>
                <a:off x="3711010" y="3773544"/>
                <a:ext cx="6201208" cy="402867"/>
                <a:chOff x="3711010" y="3270995"/>
                <a:chExt cx="6201208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4C6640DC-6144-46A0-B258-B04442603C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E11B2604-A43A-4E12-99C3-2F5825A2A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507D1791-08F2-4FFB-BE4E-5EDD10ADB7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F60AC87D-FB00-4A0B-8065-1AD5D715B5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0172BFBF-CE1A-4CAC-A7F9-4D31A488FD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F411EF11-E8F6-4A8F-A4B7-06C8D366E5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BEE866AB-1594-4C14-8A23-F74D723C8E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FF8CC356-3D74-494E-8DAD-462055B87E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F1144FB5-61D0-4A7B-ABC2-DDDA2FB7F587}"/>
                  </a:ext>
                </a:extLst>
              </p:cNvPr>
              <p:cNvCxnSpPr>
                <a:cxnSpLocks/>
                <a:stCxn id="77" idx="1"/>
                <a:endCxn id="73" idx="0"/>
              </p:cNvCxnSpPr>
              <p:nvPr/>
            </p:nvCxnSpPr>
            <p:spPr>
              <a:xfrm flipH="1">
                <a:off x="3986466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5EF56D9B-CB9C-41B6-9990-9095EF25ED7A}"/>
                  </a:ext>
                </a:extLst>
              </p:cNvPr>
              <p:cNvCxnSpPr>
                <a:cxnSpLocks/>
                <a:stCxn id="77" idx="3"/>
                <a:endCxn id="74" idx="0"/>
              </p:cNvCxnSpPr>
              <p:nvPr/>
            </p:nvCxnSpPr>
            <p:spPr>
              <a:xfrm>
                <a:off x="5203638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6E321AA1-19C3-4552-B208-DF4C852CB685}"/>
                  </a:ext>
                </a:extLst>
              </p:cNvPr>
              <p:cNvCxnSpPr>
                <a:cxnSpLocks/>
                <a:stCxn id="78" idx="1"/>
                <a:endCxn id="75" idx="0"/>
              </p:cNvCxnSpPr>
              <p:nvPr/>
            </p:nvCxnSpPr>
            <p:spPr>
              <a:xfrm flipH="1">
                <a:off x="7753330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F4F5B315-40D8-4EF0-AB81-895EC814DF75}"/>
                  </a:ext>
                </a:extLst>
              </p:cNvPr>
              <p:cNvCxnSpPr>
                <a:cxnSpLocks/>
                <a:stCxn id="78" idx="3"/>
                <a:endCxn id="76" idx="0"/>
              </p:cNvCxnSpPr>
              <p:nvPr/>
            </p:nvCxnSpPr>
            <p:spPr>
              <a:xfrm>
                <a:off x="8970502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53F16F0-7613-4E0A-B400-A56A915799E6}"/>
                  </a:ext>
                </a:extLst>
              </p:cNvPr>
              <p:cNvGrpSpPr/>
              <p:nvPr/>
            </p:nvGrpSpPr>
            <p:grpSpPr>
              <a:xfrm>
                <a:off x="3240152" y="4879546"/>
                <a:ext cx="7142922" cy="402867"/>
                <a:chOff x="3240152" y="4067363"/>
                <a:chExt cx="7142922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文本框 64">
                      <a:extLst>
                        <a:ext uri="{FF2B5EF4-FFF2-40B4-BE49-F238E27FC236}">
                          <a16:creationId xmlns:a16="http://schemas.microsoft.com/office/drawing/2014/main" id="{E569807C-680D-46B5-8527-83BE165EE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1E2EA9DB-EA3E-4DD6-ADCA-BF805CB341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1ED8AF7E-0242-4B9A-BF60-5B7F94001D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DD7E13DD-26E9-4B1C-A3FF-3C792490E7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9367D81D-6517-46C2-A2EE-45537B933D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4AD09914-ED7A-40E3-9D3F-BB83086A99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6D5E9D74-065E-4352-B035-AEF5E0CCD3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2932EB2D-976A-49C9-80E9-B5A1FAF41D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文本框 68">
                      <a:extLst>
                        <a:ext uri="{FF2B5EF4-FFF2-40B4-BE49-F238E27FC236}">
                          <a16:creationId xmlns:a16="http://schemas.microsoft.com/office/drawing/2014/main" id="{F232AABF-15A6-4D31-8A7C-990662B0C1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EE26B8EA-D9A7-4EF2-8B7C-CBC7177414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文本框 69">
                      <a:extLst>
                        <a:ext uri="{FF2B5EF4-FFF2-40B4-BE49-F238E27FC236}">
                          <a16:creationId xmlns:a16="http://schemas.microsoft.com/office/drawing/2014/main" id="{7885ABCE-2D9D-423E-B075-1770C16C11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31E00B9C-238C-4E74-85D6-7DB7AF6B57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文本框 70">
                      <a:extLst>
                        <a:ext uri="{FF2B5EF4-FFF2-40B4-BE49-F238E27FC236}">
                          <a16:creationId xmlns:a16="http://schemas.microsoft.com/office/drawing/2014/main" id="{866DDA88-A348-4602-AE0F-AFF30AD685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D14059C4-A4B6-49FF-939F-8F14CD1B49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F12E5A79-6D5A-40C4-970B-D3BFC8F9E6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A1F6313F-2B31-49A9-8545-A422213EA8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8F86CADE-7AF7-4347-8F24-BE5DC6514EE8}"/>
                  </a:ext>
                </a:extLst>
              </p:cNvPr>
              <p:cNvCxnSpPr>
                <a:cxnSpLocks/>
                <a:stCxn id="73" idx="1"/>
                <a:endCxn id="65" idx="0"/>
              </p:cNvCxnSpPr>
              <p:nvPr/>
            </p:nvCxnSpPr>
            <p:spPr>
              <a:xfrm flipH="1">
                <a:off x="3515608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3A783A11-EEF2-485A-BF29-9D7BB827FB2E}"/>
                  </a:ext>
                </a:extLst>
              </p:cNvPr>
              <p:cNvCxnSpPr>
                <a:cxnSpLocks/>
                <a:stCxn id="73" idx="3"/>
                <a:endCxn id="69" idx="0"/>
              </p:cNvCxnSpPr>
              <p:nvPr/>
            </p:nvCxnSpPr>
            <p:spPr>
              <a:xfrm>
                <a:off x="4261922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F890CBC5-7F31-4F79-BE64-AF41E41C8645}"/>
                  </a:ext>
                </a:extLst>
              </p:cNvPr>
              <p:cNvCxnSpPr>
                <a:cxnSpLocks/>
                <a:stCxn id="74" idx="1"/>
                <a:endCxn id="66" idx="0"/>
              </p:cNvCxnSpPr>
              <p:nvPr/>
            </p:nvCxnSpPr>
            <p:spPr>
              <a:xfrm flipH="1">
                <a:off x="5399041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B2DABA69-7E4B-4FE8-8918-0E40499EE18C}"/>
                  </a:ext>
                </a:extLst>
              </p:cNvPr>
              <p:cNvCxnSpPr>
                <a:cxnSpLocks/>
                <a:stCxn id="74" idx="3"/>
                <a:endCxn id="70" idx="0"/>
              </p:cNvCxnSpPr>
              <p:nvPr/>
            </p:nvCxnSpPr>
            <p:spPr>
              <a:xfrm>
                <a:off x="6145354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8AD3025C-58C9-450F-9D5F-CA9F6C4B412A}"/>
                  </a:ext>
                </a:extLst>
              </p:cNvPr>
              <p:cNvCxnSpPr>
                <a:cxnSpLocks/>
                <a:stCxn id="75" idx="1"/>
                <a:endCxn id="67" idx="0"/>
              </p:cNvCxnSpPr>
              <p:nvPr/>
            </p:nvCxnSpPr>
            <p:spPr>
              <a:xfrm flipH="1">
                <a:off x="7282472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E4D9613F-4B55-4447-A807-91418C2E3D10}"/>
                  </a:ext>
                </a:extLst>
              </p:cNvPr>
              <p:cNvCxnSpPr>
                <a:cxnSpLocks/>
                <a:stCxn id="75" idx="3"/>
                <a:endCxn id="71" idx="0"/>
              </p:cNvCxnSpPr>
              <p:nvPr/>
            </p:nvCxnSpPr>
            <p:spPr>
              <a:xfrm>
                <a:off x="8028786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AA58A35E-57EB-4429-96C7-F66A20E705AB}"/>
                  </a:ext>
                </a:extLst>
              </p:cNvPr>
              <p:cNvCxnSpPr>
                <a:cxnSpLocks/>
                <a:stCxn id="76" idx="3"/>
                <a:endCxn id="72" idx="0"/>
              </p:cNvCxnSpPr>
              <p:nvPr/>
            </p:nvCxnSpPr>
            <p:spPr>
              <a:xfrm>
                <a:off x="9912218" y="3974978"/>
                <a:ext cx="195400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146267CD-6D49-44F6-A4C4-C312C6584C1B}"/>
                  </a:ext>
                </a:extLst>
              </p:cNvPr>
              <p:cNvCxnSpPr>
                <a:cxnSpLocks/>
                <a:stCxn id="76" idx="1"/>
                <a:endCxn id="68" idx="0"/>
              </p:cNvCxnSpPr>
              <p:nvPr/>
            </p:nvCxnSpPr>
            <p:spPr>
              <a:xfrm flipH="1">
                <a:off x="9165904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B83558A-31CD-4E33-A832-F12A8A28DEE1}"/>
                    </a:ext>
                  </a:extLst>
                </p:cNvPr>
                <p:cNvSpPr txBox="1"/>
                <p:nvPr/>
              </p:nvSpPr>
              <p:spPr>
                <a:xfrm>
                  <a:off x="1846117" y="4228729"/>
                  <a:ext cx="9688954" cy="20428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n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Dec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𝑃𝐾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does the following: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Let 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Parse 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i="1" dirty="0" err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as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…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 err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and parse C as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where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𝛼𝛾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</m:acc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𝛼𝛾</m:t>
                          </m:r>
                        </m:sup>
                      </m:sSup>
                    </m:oMath>
                  </a14:m>
                  <a:endPara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B83558A-31CD-4E33-A832-F12A8A28D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7" y="4228729"/>
                  <a:ext cx="9688954" cy="2042803"/>
                </a:xfrm>
                <a:prstGeom prst="rect">
                  <a:avLst/>
                </a:prstGeom>
                <a:blipFill>
                  <a:blip r:embed="rId20"/>
                  <a:stretch>
                    <a:fillRect l="-4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7134E61-4FDC-49CA-BC84-AA9905B2AA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5487" y="775993"/>
            <a:ext cx="6942139" cy="4956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0D38C7-6275-44D0-9131-F37153E5029C}"/>
                  </a:ext>
                </a:extLst>
              </p:cNvPr>
              <p:cNvSpPr txBox="1"/>
              <p:nvPr/>
            </p:nvSpPr>
            <p:spPr>
              <a:xfrm>
                <a:off x="4714428" y="2467406"/>
                <a:ext cx="27631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0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01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0D38C7-6275-44D0-9131-F37153E50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428" y="2467406"/>
                <a:ext cx="276314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6E936DC-BE29-4345-9879-00DCFE360715}"/>
                  </a:ext>
                </a:extLst>
              </p:cNvPr>
              <p:cNvSpPr txBox="1"/>
              <p:nvPr/>
            </p:nvSpPr>
            <p:spPr>
              <a:xfrm>
                <a:off x="6019061" y="1156864"/>
                <a:ext cx="7780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6E936DC-BE29-4345-9879-00DCFE3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061" y="1156864"/>
                <a:ext cx="778036" cy="307777"/>
              </a:xfrm>
              <a:prstGeom prst="rect">
                <a:avLst/>
              </a:prstGeom>
              <a:blipFill>
                <a:blip r:embed="rId2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AF44A621-CC21-4FA6-80FF-77E95930D179}"/>
                  </a:ext>
                </a:extLst>
              </p:cNvPr>
              <p:cNvSpPr txBox="1"/>
              <p:nvPr/>
            </p:nvSpPr>
            <p:spPr>
              <a:xfrm>
                <a:off x="1790727" y="1800797"/>
                <a:ext cx="2151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0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AF44A621-CC21-4FA6-80FF-77E95930D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27" y="1800797"/>
                <a:ext cx="2151656" cy="307777"/>
              </a:xfrm>
              <a:prstGeom prst="rect">
                <a:avLst/>
              </a:prstGeom>
              <a:blipFill>
                <a:blip r:embed="rId2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60066737-20AF-49C1-B0A1-4C579B41378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49" y="2460428"/>
            <a:ext cx="4647611" cy="19371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E557A7-8D95-4865-9354-76391CE75734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57" y="6073357"/>
            <a:ext cx="3835688" cy="7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D911F9C-33E4-4097-BB2F-063D90384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9" y="1999673"/>
            <a:ext cx="5401453" cy="46412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941083-DA6C-4A6B-A9CE-2B1D75C9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0" y="217053"/>
            <a:ext cx="5667135" cy="16177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76E6E3-8CB9-4AE4-A902-E4358005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39" y="289621"/>
            <a:ext cx="5667135" cy="2852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D3F4BC-B0A4-4FAA-8DAF-621F9D1C01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20" y="1810591"/>
            <a:ext cx="4648080" cy="489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13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8804729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Incremental Timed-Release Encryption (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𝔦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B935C-C4CB-4630-98D3-4A15273F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4" y="947547"/>
            <a:ext cx="5566320" cy="55099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0E690-D927-471A-82C3-C98DF38DC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90897"/>
            <a:ext cx="5558813" cy="393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0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8804729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Incremental Timed-Release Encryption (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𝔦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36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475BC4-F5F8-4EDF-85E8-EA4577E1D9EB}"/>
              </a:ext>
            </a:extLst>
          </p:cNvPr>
          <p:cNvGrpSpPr/>
          <p:nvPr/>
        </p:nvGrpSpPr>
        <p:grpSpPr>
          <a:xfrm>
            <a:off x="1363157" y="1261830"/>
            <a:ext cx="9465686" cy="5133352"/>
            <a:chOff x="1632062" y="1261830"/>
            <a:chExt cx="9465686" cy="5133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CCDA1168-1615-45AA-85D8-511DDC9538CF}"/>
                    </a:ext>
                  </a:extLst>
                </p:cNvPr>
                <p:cNvSpPr txBox="1"/>
                <p:nvPr/>
              </p:nvSpPr>
              <p:spPr>
                <a:xfrm>
                  <a:off x="1632062" y="1299556"/>
                  <a:ext cx="5560631" cy="4397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 2" panose="05020102010507070707" pitchFamily="18" charset="2"/>
                    </a:rPr>
                    <a:t> </a:t>
                  </a:r>
                  <a:r>
                    <a:rPr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  <a:sym typeface="Wingdings 2" panose="05020102010507070707" pitchFamily="18" charset="2"/>
                    </a:rPr>
                    <a:t>Setup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zh-CN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𝑝𝑝</m:t>
                          </m:r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𝑙𝑝𝑘</m:t>
                          </m:r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𝑙𝑠𝑘</m:t>
                          </m:r>
                        </m:e>
                      </m:d>
                    </m:oMath>
                  </a14:m>
                  <a:r>
                    <a:rPr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endParaRPr lang="zh-CN" altLang="en-US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CCDA1168-1615-45AA-85D8-511DDC953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062" y="1299556"/>
                  <a:ext cx="5560631" cy="439736"/>
                </a:xfrm>
                <a:prstGeom prst="rect">
                  <a:avLst/>
                </a:prstGeom>
                <a:blipFill>
                  <a:blip r:embed="rId3"/>
                  <a:stretch>
                    <a:fillRect l="-1206" t="-2778" b="-19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DBBB239D-CF64-4994-85AA-453B06B14717}"/>
                </a:ext>
              </a:extLst>
            </p:cNvPr>
            <p:cNvGrpSpPr/>
            <p:nvPr/>
          </p:nvGrpSpPr>
          <p:grpSpPr>
            <a:xfrm>
              <a:off x="2163890" y="1261830"/>
              <a:ext cx="8735076" cy="2674971"/>
              <a:chOff x="2163890" y="1261830"/>
              <a:chExt cx="8735076" cy="2674971"/>
            </a:xfrm>
          </p:grpSpPr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6C0CB6C9-FBAF-42DD-88EA-34DB56FFBABF}"/>
                  </a:ext>
                </a:extLst>
              </p:cNvPr>
              <p:cNvGrpSpPr/>
              <p:nvPr/>
            </p:nvGrpSpPr>
            <p:grpSpPr>
              <a:xfrm>
                <a:off x="2163890" y="1515163"/>
                <a:ext cx="8735076" cy="2421638"/>
                <a:chOff x="3240152" y="1787962"/>
                <a:chExt cx="7142922" cy="34944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文本框 250">
                      <a:extLst>
                        <a:ext uri="{FF2B5EF4-FFF2-40B4-BE49-F238E27FC236}">
                          <a16:creationId xmlns:a16="http://schemas.microsoft.com/office/drawing/2014/main" id="{6C65E344-0221-4A20-AD66-35691B6EF5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6158" y="1787962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POSans R" panose="00020600040101010101" pitchFamily="18" charset="-122"/>
                              </a:rPr>
                              <m:t>ℰ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文本框 60">
                      <a:extLst>
                        <a:ext uri="{FF2B5EF4-FFF2-40B4-BE49-F238E27FC236}">
                          <a16:creationId xmlns:a16="http://schemas.microsoft.com/office/drawing/2014/main" id="{1E8D731F-C726-401E-852A-285535F06C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36158" y="1787962"/>
                      <a:ext cx="550912" cy="40286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2" name="组合 251">
                  <a:extLst>
                    <a:ext uri="{FF2B5EF4-FFF2-40B4-BE49-F238E27FC236}">
                      <a16:creationId xmlns:a16="http://schemas.microsoft.com/office/drawing/2014/main" id="{B2CC6D69-349A-4EAF-99CD-7A28C562891B}"/>
                    </a:ext>
                  </a:extLst>
                </p:cNvPr>
                <p:cNvGrpSpPr/>
                <p:nvPr/>
              </p:nvGrpSpPr>
              <p:grpSpPr>
                <a:xfrm>
                  <a:off x="4652726" y="2781138"/>
                  <a:ext cx="4317776" cy="402867"/>
                  <a:chOff x="4652726" y="2442734"/>
                  <a:chExt cx="4317776" cy="4028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1" name="文本框 280">
                        <a:extLst>
                          <a:ext uri="{FF2B5EF4-FFF2-40B4-BE49-F238E27FC236}">
                            <a16:creationId xmlns:a16="http://schemas.microsoft.com/office/drawing/2014/main" id="{1A02C544-3591-4B3A-A049-12CCFF49AFB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52726" y="2442734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 </m:t>
                              </m:r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0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" name="文本框 37">
                        <a:extLst>
                          <a:ext uri="{FF2B5EF4-FFF2-40B4-BE49-F238E27FC236}">
                            <a16:creationId xmlns:a16="http://schemas.microsoft.com/office/drawing/2014/main" id="{A1CE9962-4D53-4F3B-A8CC-88FBE101E75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2726" y="2442734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2" name="文本框 281">
                        <a:extLst>
                          <a:ext uri="{FF2B5EF4-FFF2-40B4-BE49-F238E27FC236}">
                            <a16:creationId xmlns:a16="http://schemas.microsoft.com/office/drawing/2014/main" id="{B10FE569-F25C-4F91-9A8A-2EC238487C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19590" y="2442734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 </m:t>
                              </m:r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1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文本框 39">
                        <a:extLst>
                          <a:ext uri="{FF2B5EF4-FFF2-40B4-BE49-F238E27FC236}">
                            <a16:creationId xmlns:a16="http://schemas.microsoft.com/office/drawing/2014/main" id="{21A16773-C7D7-4DC3-89E9-21DE152209E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19590" y="2442734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3" name="直接箭头连接符 252">
                  <a:extLst>
                    <a:ext uri="{FF2B5EF4-FFF2-40B4-BE49-F238E27FC236}">
                      <a16:creationId xmlns:a16="http://schemas.microsoft.com/office/drawing/2014/main" id="{3FE18E61-4EB2-4FD3-8C0D-7AD5060F08A1}"/>
                    </a:ext>
                  </a:extLst>
                </p:cNvPr>
                <p:cNvCxnSpPr>
                  <a:cxnSpLocks/>
                  <a:stCxn id="251" idx="1"/>
                  <a:endCxn id="281" idx="0"/>
                </p:cNvCxnSpPr>
                <p:nvPr/>
              </p:nvCxnSpPr>
              <p:spPr>
                <a:xfrm flipH="1">
                  <a:off x="4928182" y="1989396"/>
                  <a:ext cx="1607976" cy="79174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4" name="直接箭头连接符 253">
                  <a:extLst>
                    <a:ext uri="{FF2B5EF4-FFF2-40B4-BE49-F238E27FC236}">
                      <a16:creationId xmlns:a16="http://schemas.microsoft.com/office/drawing/2014/main" id="{0EEFE2F0-2D94-4A4A-9412-3B04999192E5}"/>
                    </a:ext>
                  </a:extLst>
                </p:cNvPr>
                <p:cNvCxnSpPr>
                  <a:cxnSpLocks/>
                  <a:stCxn id="251" idx="3"/>
                  <a:endCxn id="282" idx="0"/>
                </p:cNvCxnSpPr>
                <p:nvPr/>
              </p:nvCxnSpPr>
              <p:spPr>
                <a:xfrm>
                  <a:off x="7087070" y="1989396"/>
                  <a:ext cx="1607976" cy="79174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grpSp>
              <p:nvGrpSpPr>
                <p:cNvPr id="255" name="组合 254">
                  <a:extLst>
                    <a:ext uri="{FF2B5EF4-FFF2-40B4-BE49-F238E27FC236}">
                      <a16:creationId xmlns:a16="http://schemas.microsoft.com/office/drawing/2014/main" id="{ABF9089C-A557-446E-B56A-E764E6A154C3}"/>
                    </a:ext>
                  </a:extLst>
                </p:cNvPr>
                <p:cNvGrpSpPr/>
                <p:nvPr/>
              </p:nvGrpSpPr>
              <p:grpSpPr>
                <a:xfrm>
                  <a:off x="3711010" y="3773544"/>
                  <a:ext cx="6201208" cy="402867"/>
                  <a:chOff x="3711010" y="3270995"/>
                  <a:chExt cx="6201208" cy="4028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7" name="文本框 276">
                        <a:extLst>
                          <a:ext uri="{FF2B5EF4-FFF2-40B4-BE49-F238E27FC236}">
                            <a16:creationId xmlns:a16="http://schemas.microsoft.com/office/drawing/2014/main" id="{3DC57EC0-44E2-4304-BCFB-F82B07C555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11010" y="3270995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 </m:t>
                              </m:r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00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文本框 51">
                        <a:extLst>
                          <a:ext uri="{FF2B5EF4-FFF2-40B4-BE49-F238E27FC236}">
                            <a16:creationId xmlns:a16="http://schemas.microsoft.com/office/drawing/2014/main" id="{E11B2604-A43A-4E12-99C3-2F5825A2A71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11010" y="3270995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8" name="文本框 277">
                        <a:extLst>
                          <a:ext uri="{FF2B5EF4-FFF2-40B4-BE49-F238E27FC236}">
                            <a16:creationId xmlns:a16="http://schemas.microsoft.com/office/drawing/2014/main" id="{441E0870-4F78-4794-9ED8-7E14D492CC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94442" y="3270995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 </m:t>
                              </m:r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01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3" name="文本框 52">
                        <a:extLst>
                          <a:ext uri="{FF2B5EF4-FFF2-40B4-BE49-F238E27FC236}">
                            <a16:creationId xmlns:a16="http://schemas.microsoft.com/office/drawing/2014/main" id="{F60AC87D-FB00-4A0B-8065-1AD5D715B5D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94442" y="3270995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9" name="文本框 278">
                        <a:extLst>
                          <a:ext uri="{FF2B5EF4-FFF2-40B4-BE49-F238E27FC236}">
                            <a16:creationId xmlns:a16="http://schemas.microsoft.com/office/drawing/2014/main" id="{523D30AD-19E9-4841-B3E9-D362A3103F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77874" y="3270995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 </m:t>
                              </m:r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10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文本框 53">
                        <a:extLst>
                          <a:ext uri="{FF2B5EF4-FFF2-40B4-BE49-F238E27FC236}">
                            <a16:creationId xmlns:a16="http://schemas.microsoft.com/office/drawing/2014/main" id="{F411EF11-E8F6-4A8F-A4B7-06C8D366E5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77874" y="3270995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0" name="文本框 279">
                        <a:extLst>
                          <a:ext uri="{FF2B5EF4-FFF2-40B4-BE49-F238E27FC236}">
                            <a16:creationId xmlns:a16="http://schemas.microsoft.com/office/drawing/2014/main" id="{46BAFF01-A2E8-47A8-BA6F-025C08F64A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61306" y="3270995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 </m:t>
                              </m:r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11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5" name="文本框 54">
                        <a:extLst>
                          <a:ext uri="{FF2B5EF4-FFF2-40B4-BE49-F238E27FC236}">
                            <a16:creationId xmlns:a16="http://schemas.microsoft.com/office/drawing/2014/main" id="{FF8CC356-3D74-494E-8DAD-462055B87E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361306" y="3270995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6" name="直接箭头连接符 255">
                  <a:extLst>
                    <a:ext uri="{FF2B5EF4-FFF2-40B4-BE49-F238E27FC236}">
                      <a16:creationId xmlns:a16="http://schemas.microsoft.com/office/drawing/2014/main" id="{EAE7F4E9-5C16-4AA9-A3F6-E0CB91FD3646}"/>
                    </a:ext>
                  </a:extLst>
                </p:cNvPr>
                <p:cNvCxnSpPr>
                  <a:cxnSpLocks/>
                  <a:stCxn id="281" idx="1"/>
                  <a:endCxn id="277" idx="0"/>
                </p:cNvCxnSpPr>
                <p:nvPr/>
              </p:nvCxnSpPr>
              <p:spPr>
                <a:xfrm flipH="1">
                  <a:off x="3986466" y="2982572"/>
                  <a:ext cx="666260" cy="7909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7" name="直接箭头连接符 256">
                  <a:extLst>
                    <a:ext uri="{FF2B5EF4-FFF2-40B4-BE49-F238E27FC236}">
                      <a16:creationId xmlns:a16="http://schemas.microsoft.com/office/drawing/2014/main" id="{4D24934D-F461-45D1-8AF6-3B03326F654D}"/>
                    </a:ext>
                  </a:extLst>
                </p:cNvPr>
                <p:cNvCxnSpPr>
                  <a:cxnSpLocks/>
                  <a:stCxn id="281" idx="3"/>
                  <a:endCxn id="278" idx="0"/>
                </p:cNvCxnSpPr>
                <p:nvPr/>
              </p:nvCxnSpPr>
              <p:spPr>
                <a:xfrm>
                  <a:off x="5203638" y="2982572"/>
                  <a:ext cx="666260" cy="7909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8" name="直接箭头连接符 257">
                  <a:extLst>
                    <a:ext uri="{FF2B5EF4-FFF2-40B4-BE49-F238E27FC236}">
                      <a16:creationId xmlns:a16="http://schemas.microsoft.com/office/drawing/2014/main" id="{281E471D-59CD-4E6F-88A6-42D8D74BB69E}"/>
                    </a:ext>
                  </a:extLst>
                </p:cNvPr>
                <p:cNvCxnSpPr>
                  <a:cxnSpLocks/>
                  <a:stCxn id="282" idx="1"/>
                  <a:endCxn id="279" idx="0"/>
                </p:cNvCxnSpPr>
                <p:nvPr/>
              </p:nvCxnSpPr>
              <p:spPr>
                <a:xfrm flipH="1">
                  <a:off x="7753330" y="2982572"/>
                  <a:ext cx="666260" cy="7909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9" name="直接箭头连接符 258">
                  <a:extLst>
                    <a:ext uri="{FF2B5EF4-FFF2-40B4-BE49-F238E27FC236}">
                      <a16:creationId xmlns:a16="http://schemas.microsoft.com/office/drawing/2014/main" id="{992ED9CE-FCCF-4261-BA38-F71A4DE01954}"/>
                    </a:ext>
                  </a:extLst>
                </p:cNvPr>
                <p:cNvCxnSpPr>
                  <a:cxnSpLocks/>
                  <a:stCxn id="282" idx="3"/>
                  <a:endCxn id="280" idx="0"/>
                </p:cNvCxnSpPr>
                <p:nvPr/>
              </p:nvCxnSpPr>
              <p:spPr>
                <a:xfrm>
                  <a:off x="8970502" y="2982572"/>
                  <a:ext cx="666260" cy="7909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grpSp>
              <p:nvGrpSpPr>
                <p:cNvPr id="260" name="组合 259">
                  <a:extLst>
                    <a:ext uri="{FF2B5EF4-FFF2-40B4-BE49-F238E27FC236}">
                      <a16:creationId xmlns:a16="http://schemas.microsoft.com/office/drawing/2014/main" id="{0A9639CB-5175-4C31-8101-10C9542C8544}"/>
                    </a:ext>
                  </a:extLst>
                </p:cNvPr>
                <p:cNvGrpSpPr/>
                <p:nvPr/>
              </p:nvGrpSpPr>
              <p:grpSpPr>
                <a:xfrm>
                  <a:off x="3240152" y="4879546"/>
                  <a:ext cx="7142922" cy="402867"/>
                  <a:chOff x="3240152" y="4067363"/>
                  <a:chExt cx="7142922" cy="4028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9" name="文本框 268">
                        <a:extLst>
                          <a:ext uri="{FF2B5EF4-FFF2-40B4-BE49-F238E27FC236}">
                            <a16:creationId xmlns:a16="http://schemas.microsoft.com/office/drawing/2014/main" id="{75671300-91A9-402D-B68C-A96FDFD81E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40152" y="4067363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000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文本框 67">
                        <a:extLst>
                          <a:ext uri="{FF2B5EF4-FFF2-40B4-BE49-F238E27FC236}">
                            <a16:creationId xmlns:a16="http://schemas.microsoft.com/office/drawing/2014/main" id="{1E2EA9DB-EA3E-4DD6-ADCA-BF805CB3412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40152" y="4067363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909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0" name="文本框 269">
                        <a:extLst>
                          <a:ext uri="{FF2B5EF4-FFF2-40B4-BE49-F238E27FC236}">
                            <a16:creationId xmlns:a16="http://schemas.microsoft.com/office/drawing/2014/main" id="{273CAADF-803A-4540-9B0E-424B13EFC0C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23584" y="4067363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010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2" name="文本框 71">
                        <a:extLst>
                          <a:ext uri="{FF2B5EF4-FFF2-40B4-BE49-F238E27FC236}">
                            <a16:creationId xmlns:a16="http://schemas.microsoft.com/office/drawing/2014/main" id="{DD7E13DD-26E9-4B1C-A3FF-3C792490E70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23584" y="4067363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909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1" name="文本框 270">
                        <a:extLst>
                          <a:ext uri="{FF2B5EF4-FFF2-40B4-BE49-F238E27FC236}">
                            <a16:creationId xmlns:a16="http://schemas.microsoft.com/office/drawing/2014/main" id="{CE5EBB17-5E32-4442-B938-32CA34E746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07016" y="4067363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100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3" name="文本框 72">
                        <a:extLst>
                          <a:ext uri="{FF2B5EF4-FFF2-40B4-BE49-F238E27FC236}">
                            <a16:creationId xmlns:a16="http://schemas.microsoft.com/office/drawing/2014/main" id="{4AD09914-ED7A-40E3-9D3F-BB83086A99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07016" y="4067363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09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2" name="文本框 271">
                        <a:extLst>
                          <a:ext uri="{FF2B5EF4-FFF2-40B4-BE49-F238E27FC236}">
                            <a16:creationId xmlns:a16="http://schemas.microsoft.com/office/drawing/2014/main" id="{C6FE11D4-7454-4A29-A024-C9EE6639F7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90448" y="4067363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110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4" name="文本框 73">
                        <a:extLst>
                          <a:ext uri="{FF2B5EF4-FFF2-40B4-BE49-F238E27FC236}">
                            <a16:creationId xmlns:a16="http://schemas.microsoft.com/office/drawing/2014/main" id="{2932EB2D-976A-49C9-80E9-B5A1FAF41D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90448" y="4067363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3" name="文本框 272">
                        <a:extLst>
                          <a:ext uri="{FF2B5EF4-FFF2-40B4-BE49-F238E27FC236}">
                            <a16:creationId xmlns:a16="http://schemas.microsoft.com/office/drawing/2014/main" id="{CAD86C6F-676A-4FE0-9FA8-12907BF0BF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81868" y="4067363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001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文本框 78">
                        <a:extLst>
                          <a:ext uri="{FF2B5EF4-FFF2-40B4-BE49-F238E27FC236}">
                            <a16:creationId xmlns:a16="http://schemas.microsoft.com/office/drawing/2014/main" id="{EE26B8EA-D9A7-4EF2-8B7C-CBC71774140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181868" y="4067363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 l="-909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4" name="文本框 273">
                        <a:extLst>
                          <a:ext uri="{FF2B5EF4-FFF2-40B4-BE49-F238E27FC236}">
                            <a16:creationId xmlns:a16="http://schemas.microsoft.com/office/drawing/2014/main" id="{1B1CA9F0-DE18-4A4A-9BA7-457305D4F2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65300" y="4067363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011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文本框 80">
                        <a:extLst>
                          <a:ext uri="{FF2B5EF4-FFF2-40B4-BE49-F238E27FC236}">
                            <a16:creationId xmlns:a16="http://schemas.microsoft.com/office/drawing/2014/main" id="{31E00B9C-238C-4E74-85D6-7DB7AF6B571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65300" y="4067363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 l="-909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5" name="文本框 274">
                        <a:extLst>
                          <a:ext uri="{FF2B5EF4-FFF2-40B4-BE49-F238E27FC236}">
                            <a16:creationId xmlns:a16="http://schemas.microsoft.com/office/drawing/2014/main" id="{00543E92-D627-4B2B-96EF-D749E61AFD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48732" y="4067363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101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文本框 81">
                        <a:extLst>
                          <a:ext uri="{FF2B5EF4-FFF2-40B4-BE49-F238E27FC236}">
                            <a16:creationId xmlns:a16="http://schemas.microsoft.com/office/drawing/2014/main" id="{D14059C4-A4B6-49FF-939F-8F14CD1B49E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48732" y="4067363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909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6" name="文本框 275">
                        <a:extLst>
                          <a:ext uri="{FF2B5EF4-FFF2-40B4-BE49-F238E27FC236}">
                            <a16:creationId xmlns:a16="http://schemas.microsoft.com/office/drawing/2014/main" id="{71CF44BE-8502-49A0-96C1-CAAC0CB8C3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32162" y="4067363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OPPOSans R" panose="00020600040101010101" pitchFamily="18" charset="-122"/>
                                  <a:cs typeface="OPPOSans R" panose="00020600040101010101" pitchFamily="18" charset="-122"/>
                                </a:rPr>
                                <m:t>111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" name="文本框 82">
                        <a:extLst>
                          <a:ext uri="{FF2B5EF4-FFF2-40B4-BE49-F238E27FC236}">
                            <a16:creationId xmlns:a16="http://schemas.microsoft.com/office/drawing/2014/main" id="{A1F6313F-2B31-49A9-8545-A422213EA8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32162" y="4067363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1" name="直接箭头连接符 260">
                  <a:extLst>
                    <a:ext uri="{FF2B5EF4-FFF2-40B4-BE49-F238E27FC236}">
                      <a16:creationId xmlns:a16="http://schemas.microsoft.com/office/drawing/2014/main" id="{A53C6411-6B6E-44E6-BCAF-A79F408ECEDA}"/>
                    </a:ext>
                  </a:extLst>
                </p:cNvPr>
                <p:cNvCxnSpPr>
                  <a:cxnSpLocks/>
                  <a:stCxn id="277" idx="1"/>
                  <a:endCxn id="269" idx="0"/>
                </p:cNvCxnSpPr>
                <p:nvPr/>
              </p:nvCxnSpPr>
              <p:spPr>
                <a:xfrm flipH="1">
                  <a:off x="3515608" y="3974978"/>
                  <a:ext cx="195402" cy="9045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2" name="直接箭头连接符 261">
                  <a:extLst>
                    <a:ext uri="{FF2B5EF4-FFF2-40B4-BE49-F238E27FC236}">
                      <a16:creationId xmlns:a16="http://schemas.microsoft.com/office/drawing/2014/main" id="{3B2E0977-A71D-4505-BFAF-9EC123502204}"/>
                    </a:ext>
                  </a:extLst>
                </p:cNvPr>
                <p:cNvCxnSpPr>
                  <a:cxnSpLocks/>
                  <a:stCxn id="277" idx="3"/>
                  <a:endCxn id="273" idx="0"/>
                </p:cNvCxnSpPr>
                <p:nvPr/>
              </p:nvCxnSpPr>
              <p:spPr>
                <a:xfrm>
                  <a:off x="4261922" y="3974978"/>
                  <a:ext cx="195402" cy="9045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3" name="直接箭头连接符 262">
                  <a:extLst>
                    <a:ext uri="{FF2B5EF4-FFF2-40B4-BE49-F238E27FC236}">
                      <a16:creationId xmlns:a16="http://schemas.microsoft.com/office/drawing/2014/main" id="{AEB9EAD3-BF6A-4721-9714-D0315BA25972}"/>
                    </a:ext>
                  </a:extLst>
                </p:cNvPr>
                <p:cNvCxnSpPr>
                  <a:cxnSpLocks/>
                  <a:stCxn id="278" idx="1"/>
                  <a:endCxn id="270" idx="0"/>
                </p:cNvCxnSpPr>
                <p:nvPr/>
              </p:nvCxnSpPr>
              <p:spPr>
                <a:xfrm flipH="1">
                  <a:off x="5399041" y="3974978"/>
                  <a:ext cx="195402" cy="9045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4" name="直接箭头连接符 263">
                  <a:extLst>
                    <a:ext uri="{FF2B5EF4-FFF2-40B4-BE49-F238E27FC236}">
                      <a16:creationId xmlns:a16="http://schemas.microsoft.com/office/drawing/2014/main" id="{80A46639-FB10-4C5F-9F87-24A2E7E35565}"/>
                    </a:ext>
                  </a:extLst>
                </p:cNvPr>
                <p:cNvCxnSpPr>
                  <a:cxnSpLocks/>
                  <a:stCxn id="278" idx="3"/>
                  <a:endCxn id="274" idx="0"/>
                </p:cNvCxnSpPr>
                <p:nvPr/>
              </p:nvCxnSpPr>
              <p:spPr>
                <a:xfrm>
                  <a:off x="6145354" y="3974978"/>
                  <a:ext cx="195402" cy="9045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5" name="直接箭头连接符 264">
                  <a:extLst>
                    <a:ext uri="{FF2B5EF4-FFF2-40B4-BE49-F238E27FC236}">
                      <a16:creationId xmlns:a16="http://schemas.microsoft.com/office/drawing/2014/main" id="{A457E0A6-4C96-4871-AF13-53FB196062FE}"/>
                    </a:ext>
                  </a:extLst>
                </p:cNvPr>
                <p:cNvCxnSpPr>
                  <a:cxnSpLocks/>
                  <a:stCxn id="279" idx="1"/>
                  <a:endCxn id="271" idx="0"/>
                </p:cNvCxnSpPr>
                <p:nvPr/>
              </p:nvCxnSpPr>
              <p:spPr>
                <a:xfrm flipH="1">
                  <a:off x="7282472" y="3974978"/>
                  <a:ext cx="195402" cy="9045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6" name="直接箭头连接符 265">
                  <a:extLst>
                    <a:ext uri="{FF2B5EF4-FFF2-40B4-BE49-F238E27FC236}">
                      <a16:creationId xmlns:a16="http://schemas.microsoft.com/office/drawing/2014/main" id="{92A12352-4335-47F8-B9A2-4220F8E65A86}"/>
                    </a:ext>
                  </a:extLst>
                </p:cNvPr>
                <p:cNvCxnSpPr>
                  <a:cxnSpLocks/>
                  <a:stCxn id="279" idx="3"/>
                  <a:endCxn id="275" idx="0"/>
                </p:cNvCxnSpPr>
                <p:nvPr/>
              </p:nvCxnSpPr>
              <p:spPr>
                <a:xfrm>
                  <a:off x="8028786" y="3974978"/>
                  <a:ext cx="195402" cy="9045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7" name="直接箭头连接符 266">
                  <a:extLst>
                    <a:ext uri="{FF2B5EF4-FFF2-40B4-BE49-F238E27FC236}">
                      <a16:creationId xmlns:a16="http://schemas.microsoft.com/office/drawing/2014/main" id="{918E0BA3-3799-4534-B858-0836F3D7A575}"/>
                    </a:ext>
                  </a:extLst>
                </p:cNvPr>
                <p:cNvCxnSpPr>
                  <a:cxnSpLocks/>
                  <a:stCxn id="280" idx="3"/>
                  <a:endCxn id="276" idx="0"/>
                </p:cNvCxnSpPr>
                <p:nvPr/>
              </p:nvCxnSpPr>
              <p:spPr>
                <a:xfrm>
                  <a:off x="9912218" y="3974978"/>
                  <a:ext cx="195400" cy="9045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8" name="直接箭头连接符 267">
                  <a:extLst>
                    <a:ext uri="{FF2B5EF4-FFF2-40B4-BE49-F238E27FC236}">
                      <a16:creationId xmlns:a16="http://schemas.microsoft.com/office/drawing/2014/main" id="{1F2BA8D1-F150-4940-B4A0-A8D5BA0E58D6}"/>
                    </a:ext>
                  </a:extLst>
                </p:cNvPr>
                <p:cNvCxnSpPr>
                  <a:cxnSpLocks/>
                  <a:stCxn id="280" idx="1"/>
                  <a:endCxn id="272" idx="0"/>
                </p:cNvCxnSpPr>
                <p:nvPr/>
              </p:nvCxnSpPr>
              <p:spPr>
                <a:xfrm flipH="1">
                  <a:off x="9165904" y="3974978"/>
                  <a:ext cx="195402" cy="9045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C082CF75-D4BD-448C-A42C-ED7480ACA8A9}"/>
                  </a:ext>
                </a:extLst>
              </p:cNvPr>
              <p:cNvSpPr txBox="1"/>
              <p:nvPr/>
            </p:nvSpPr>
            <p:spPr>
              <a:xfrm>
                <a:off x="2216924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37" name="文本框 236">
                <a:extLst>
                  <a:ext uri="{FF2B5EF4-FFF2-40B4-BE49-F238E27FC236}">
                    <a16:creationId xmlns:a16="http://schemas.microsoft.com/office/drawing/2014/main" id="{C384ABDC-CEFB-46CD-AC8E-3D35763AD252}"/>
                  </a:ext>
                </a:extLst>
              </p:cNvPr>
              <p:cNvSpPr txBox="1"/>
              <p:nvPr/>
            </p:nvSpPr>
            <p:spPr>
              <a:xfrm>
                <a:off x="3314041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A0ED2429-9732-403B-A26F-562B070B9BE7}"/>
                  </a:ext>
                </a:extLst>
              </p:cNvPr>
              <p:cNvSpPr txBox="1"/>
              <p:nvPr/>
            </p:nvSpPr>
            <p:spPr>
              <a:xfrm>
                <a:off x="4513398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00CB38CB-EB14-4DDA-867B-E3C144914C5F}"/>
                  </a:ext>
                </a:extLst>
              </p:cNvPr>
              <p:cNvSpPr txBox="1"/>
              <p:nvPr/>
            </p:nvSpPr>
            <p:spPr>
              <a:xfrm>
                <a:off x="5508275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07A44C3A-698F-4BAA-B5AC-F23F01F57518}"/>
                  </a:ext>
                </a:extLst>
              </p:cNvPr>
              <p:cNvSpPr txBox="1"/>
              <p:nvPr/>
            </p:nvSpPr>
            <p:spPr>
              <a:xfrm>
                <a:off x="6792829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E30C3ED4-4502-4449-8D63-61A4D83AE331}"/>
                  </a:ext>
                </a:extLst>
              </p:cNvPr>
              <p:cNvSpPr txBox="1"/>
              <p:nvPr/>
            </p:nvSpPr>
            <p:spPr>
              <a:xfrm>
                <a:off x="7906984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D3D1A56D-50DD-4D12-8E88-9BACAE5A2A10}"/>
                  </a:ext>
                </a:extLst>
              </p:cNvPr>
              <p:cNvSpPr txBox="1"/>
              <p:nvPr/>
            </p:nvSpPr>
            <p:spPr>
              <a:xfrm>
                <a:off x="8932576" y="3291451"/>
                <a:ext cx="5253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BA4E5EE8-6F69-41CE-B86F-5A0C724E588B}"/>
                  </a:ext>
                </a:extLst>
              </p:cNvPr>
              <p:cNvSpPr txBox="1"/>
              <p:nvPr/>
            </p:nvSpPr>
            <p:spPr>
              <a:xfrm>
                <a:off x="10084910" y="3291451"/>
                <a:ext cx="500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A0C06144-249A-42B7-BE6D-B1D67625A02A}"/>
                  </a:ext>
                </a:extLst>
              </p:cNvPr>
              <p:cNvSpPr txBox="1"/>
              <p:nvPr/>
            </p:nvSpPr>
            <p:spPr>
              <a:xfrm>
                <a:off x="2778150" y="2611775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A0B8E7E7-32A7-4D94-9D5B-0F53B9380B2F}"/>
                  </a:ext>
                </a:extLst>
              </p:cNvPr>
              <p:cNvSpPr txBox="1"/>
              <p:nvPr/>
            </p:nvSpPr>
            <p:spPr>
              <a:xfrm>
                <a:off x="5348999" y="2611775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3427BDD2-670C-43DC-B1A8-6AF805C0B0F4}"/>
                  </a:ext>
                </a:extLst>
              </p:cNvPr>
              <p:cNvSpPr txBox="1"/>
              <p:nvPr/>
            </p:nvSpPr>
            <p:spPr>
              <a:xfrm>
                <a:off x="3971883" y="1910790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7CF81464-B80A-4072-826E-605AFECEBF19}"/>
                  </a:ext>
                </a:extLst>
              </p:cNvPr>
              <p:cNvSpPr txBox="1"/>
              <p:nvPr/>
            </p:nvSpPr>
            <p:spPr>
              <a:xfrm>
                <a:off x="7241822" y="2611775"/>
                <a:ext cx="509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AA58B31E-227E-4556-97F5-34A8E17A8F4F}"/>
                  </a:ext>
                </a:extLst>
              </p:cNvPr>
              <p:cNvSpPr txBox="1"/>
              <p:nvPr/>
            </p:nvSpPr>
            <p:spPr>
              <a:xfrm>
                <a:off x="9878506" y="2611775"/>
                <a:ext cx="500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13</a:t>
                </a:r>
              </a:p>
            </p:txBody>
          </p:sp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6D721848-282B-41EF-BB32-E52D70A1FE49}"/>
                  </a:ext>
                </a:extLst>
              </p:cNvPr>
              <p:cNvSpPr txBox="1"/>
              <p:nvPr/>
            </p:nvSpPr>
            <p:spPr>
              <a:xfrm>
                <a:off x="8780954" y="1929092"/>
                <a:ext cx="500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E42B6514-17E7-4B74-9F5B-39B0278CD8CD}"/>
                  </a:ext>
                </a:extLst>
              </p:cNvPr>
              <p:cNvSpPr txBox="1"/>
              <p:nvPr/>
            </p:nvSpPr>
            <p:spPr>
              <a:xfrm>
                <a:off x="6235734" y="1261830"/>
                <a:ext cx="500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15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43CEAF89-518F-4A3B-B1EA-33104037C2CD}"/>
                    </a:ext>
                  </a:extLst>
                </p:cNvPr>
                <p:cNvSpPr txBox="1"/>
                <p:nvPr/>
              </p:nvSpPr>
              <p:spPr>
                <a:xfrm>
                  <a:off x="1846117" y="4223049"/>
                  <a:ext cx="9251631" cy="2172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𝕋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be cyclic groups of prime order </a:t>
                  </a: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𝑞 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such that there exists a bilinear pairing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𝕋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be generators of the respective groups. 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Hash function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ℋ</m:t>
                      </m:r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altLang="zh-CN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.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 doubly-labeled tree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of depth </a:t>
                  </a: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𝑑 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such that </a:t>
                  </a:r>
                  <a14:m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zh-CN" alt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1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Choose uniform random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←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$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Then, set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≔(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𝕋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ℋ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;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𝑙𝑠𝑘</m:t>
                      </m:r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;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𝑙𝑝𝑘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bSup>
                    </m:oMath>
                  </a14:m>
                  <a:endPara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43CEAF89-518F-4A3B-B1EA-33104037C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7" y="4223049"/>
                  <a:ext cx="9251631" cy="2172133"/>
                </a:xfrm>
                <a:prstGeom prst="rect">
                  <a:avLst/>
                </a:prstGeom>
                <a:blipFill>
                  <a:blip r:embed="rId20"/>
                  <a:stretch>
                    <a:fillRect l="-461" b="-25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711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3D4924-60C9-4EE9-B0A5-FB8CC1ED5144}"/>
              </a:ext>
            </a:extLst>
          </p:cNvPr>
          <p:cNvGrpSpPr/>
          <p:nvPr/>
        </p:nvGrpSpPr>
        <p:grpSpPr>
          <a:xfrm>
            <a:off x="1363157" y="1214671"/>
            <a:ext cx="9465686" cy="4913067"/>
            <a:chOff x="1632062" y="1214671"/>
            <a:chExt cx="9465686" cy="4913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CC9D7C6D-31E1-4EDB-AC70-806D5D99DA53}"/>
                    </a:ext>
                  </a:extLst>
                </p:cNvPr>
                <p:cNvSpPr txBox="1"/>
                <p:nvPr/>
              </p:nvSpPr>
              <p:spPr>
                <a:xfrm>
                  <a:off x="1632062" y="1299556"/>
                  <a:ext cx="556063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 2" panose="05020102010507070707" pitchFamily="18" charset="2"/>
                    </a:rPr>
                    <a:t> </a:t>
                  </a:r>
                  <a:r>
                    <a:rPr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  <a:sym typeface="Wingdings 2" panose="05020102010507070707" pitchFamily="18" charset="2"/>
                    </a:rPr>
                    <a:t>UKGen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𝑙𝑠𝑘</m:t>
                          </m:r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endParaRPr lang="zh-CN" altLang="en-US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CC9D7C6D-31E1-4EDB-AC70-806D5D99D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062" y="1299556"/>
                  <a:ext cx="5560631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206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DC911109-756E-48CA-8A59-56EE8CFC4B3B}"/>
                    </a:ext>
                  </a:extLst>
                </p:cNvPr>
                <p:cNvSpPr txBox="1"/>
                <p:nvPr/>
              </p:nvSpPr>
              <p:spPr>
                <a:xfrm>
                  <a:off x="1846117" y="4223049"/>
                  <a:ext cx="9251631" cy="1904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Parse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𝑙𝑠𝑘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Let 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Then, compute: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ℋ</m:t>
                                </m:r>
                                <m:d>
                                  <m:dPr>
                                    <m:ctrlPr>
                                      <a:rPr lang="en-US" altLang="zh-CN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nary>
                                  <m:naryPr>
                                    <m:chr m:val="∏"/>
                                    <m:limLoc m:val="subSup"/>
                                    <m:ctrlPr>
                                      <a:rPr lang="en-US" altLang="zh-CN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ℓ</m:t>
                                    </m:r>
                                  </m:sup>
                                  <m:e>
                                    <m:r>
                                      <a:rPr lang="en-US" altLang="zh-CN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ℋ</m:t>
                                    </m:r>
                                    <m:d>
                                      <m:dPr>
                                        <m:ctrlPr>
                                          <a:rPr lang="en-US" altLang="zh-CN" i="1" dirty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 dirty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𝜔</m:t>
                                        </m:r>
                                      </m:e>
                                      <m:e>
                                        <m:r>
                                          <a:rPr lang="en-US" altLang="zh-CN" i="1" dirty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ℓ=|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≔(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DC911109-756E-48CA-8A59-56EE8CFC4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7" y="4223049"/>
                  <a:ext cx="9251631" cy="1904689"/>
                </a:xfrm>
                <a:prstGeom prst="rect">
                  <a:avLst/>
                </a:prstGeom>
                <a:blipFill>
                  <a:blip r:embed="rId4"/>
                  <a:stretch>
                    <a:fillRect l="-461" b="-1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31A717CE-64FF-40C7-908E-27B4CA7AD106}"/>
                </a:ext>
              </a:extLst>
            </p:cNvPr>
            <p:cNvGrpSpPr/>
            <p:nvPr/>
          </p:nvGrpSpPr>
          <p:grpSpPr>
            <a:xfrm>
              <a:off x="2163890" y="1214671"/>
              <a:ext cx="8735076" cy="2722130"/>
              <a:chOff x="2163890" y="1214671"/>
              <a:chExt cx="8735076" cy="2722130"/>
            </a:xfrm>
          </p:grpSpPr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32D3A94E-69EC-41B4-A95C-C836F8CD705F}"/>
                  </a:ext>
                </a:extLst>
              </p:cNvPr>
              <p:cNvSpPr txBox="1"/>
              <p:nvPr/>
            </p:nvSpPr>
            <p:spPr>
              <a:xfrm>
                <a:off x="2216924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81BB1949-1396-4CBD-8EF1-CB8F54EF2368}"/>
                  </a:ext>
                </a:extLst>
              </p:cNvPr>
              <p:cNvSpPr txBox="1"/>
              <p:nvPr/>
            </p:nvSpPr>
            <p:spPr>
              <a:xfrm>
                <a:off x="3314041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3E58162C-7DCA-4A1D-9124-F8B617BF85C6}"/>
                  </a:ext>
                </a:extLst>
              </p:cNvPr>
              <p:cNvSpPr txBox="1"/>
              <p:nvPr/>
            </p:nvSpPr>
            <p:spPr>
              <a:xfrm>
                <a:off x="4513398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0E6F4A9-C2D0-453F-8FD0-B0B61C35F85D}"/>
                  </a:ext>
                </a:extLst>
              </p:cNvPr>
              <p:cNvSpPr txBox="1"/>
              <p:nvPr/>
            </p:nvSpPr>
            <p:spPr>
              <a:xfrm>
                <a:off x="5508275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5D4BCE80-D612-461F-ACE8-E0E8FA2B567C}"/>
                  </a:ext>
                </a:extLst>
              </p:cNvPr>
              <p:cNvSpPr txBox="1"/>
              <p:nvPr/>
            </p:nvSpPr>
            <p:spPr>
              <a:xfrm>
                <a:off x="6792829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585EBC71-CF66-4F48-AC3D-07A1B13EB48C}"/>
                  </a:ext>
                </a:extLst>
              </p:cNvPr>
              <p:cNvSpPr txBox="1"/>
              <p:nvPr/>
            </p:nvSpPr>
            <p:spPr>
              <a:xfrm>
                <a:off x="7906984" y="3291451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EFEF8078-8025-4C3A-A814-F9B7D648E402}"/>
                  </a:ext>
                </a:extLst>
              </p:cNvPr>
              <p:cNvSpPr txBox="1"/>
              <p:nvPr/>
            </p:nvSpPr>
            <p:spPr>
              <a:xfrm>
                <a:off x="8932575" y="3291451"/>
                <a:ext cx="5253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67F7C4E1-AF97-4062-A3F6-0C918FB24A77}"/>
                  </a:ext>
                </a:extLst>
              </p:cNvPr>
              <p:cNvSpPr txBox="1"/>
              <p:nvPr/>
            </p:nvSpPr>
            <p:spPr>
              <a:xfrm>
                <a:off x="10084910" y="3291451"/>
                <a:ext cx="500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BE61B046-9BA2-46DA-B8E0-2078F0BEA4F4}"/>
                  </a:ext>
                </a:extLst>
              </p:cNvPr>
              <p:cNvSpPr txBox="1"/>
              <p:nvPr/>
            </p:nvSpPr>
            <p:spPr>
              <a:xfrm>
                <a:off x="2778150" y="2611775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6A80D407-F2A7-4CF9-B1D1-FDDBB4200F8E}"/>
                  </a:ext>
                </a:extLst>
              </p:cNvPr>
              <p:cNvSpPr txBox="1"/>
              <p:nvPr/>
            </p:nvSpPr>
            <p:spPr>
              <a:xfrm>
                <a:off x="5348999" y="2611775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542DEEB3-327D-4A34-8EDB-C9D3E7B3425B}"/>
                  </a:ext>
                </a:extLst>
              </p:cNvPr>
              <p:cNvSpPr txBox="1"/>
              <p:nvPr/>
            </p:nvSpPr>
            <p:spPr>
              <a:xfrm>
                <a:off x="3971883" y="1910790"/>
                <a:ext cx="3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90DCD4AF-05EF-4E48-9183-F84D251AC8D0}"/>
                  </a:ext>
                </a:extLst>
              </p:cNvPr>
              <p:cNvSpPr txBox="1"/>
              <p:nvPr/>
            </p:nvSpPr>
            <p:spPr>
              <a:xfrm>
                <a:off x="7241822" y="2611775"/>
                <a:ext cx="509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A191450-A0AD-4F87-9CA6-C848B11D922C}"/>
                  </a:ext>
                </a:extLst>
              </p:cNvPr>
              <p:cNvSpPr txBox="1"/>
              <p:nvPr/>
            </p:nvSpPr>
            <p:spPr>
              <a:xfrm>
                <a:off x="9878506" y="2611775"/>
                <a:ext cx="500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13</a:t>
                </a:r>
              </a:p>
            </p:txBody>
          </p:sp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6CC6921D-0FBD-446B-9AFD-150CC8C1CED6}"/>
                  </a:ext>
                </a:extLst>
              </p:cNvPr>
              <p:cNvSpPr txBox="1"/>
              <p:nvPr/>
            </p:nvSpPr>
            <p:spPr>
              <a:xfrm>
                <a:off x="8780954" y="1929092"/>
                <a:ext cx="500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F625D1BF-0E8D-4B36-A045-7F0962341BEE}"/>
                  </a:ext>
                </a:extLst>
              </p:cNvPr>
              <p:cNvSpPr txBox="1"/>
              <p:nvPr/>
            </p:nvSpPr>
            <p:spPr>
              <a:xfrm>
                <a:off x="6235734" y="1261830"/>
                <a:ext cx="500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673B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POSans R" panose="00020600040101010101" pitchFamily="18" charset="-122"/>
                    <a:cs typeface="Times New Roman" panose="02020603050405020304" pitchFamily="18" charset="0"/>
                  </a:rPr>
                  <a:t>15</a:t>
                </a:r>
              </a:p>
            </p:txBody>
          </p:sp>
          <p:grpSp>
            <p:nvGrpSpPr>
              <p:cNvPr id="232" name="组合 231">
                <a:extLst>
                  <a:ext uri="{FF2B5EF4-FFF2-40B4-BE49-F238E27FC236}">
                    <a16:creationId xmlns:a16="http://schemas.microsoft.com/office/drawing/2014/main" id="{BBFDA8B9-3315-4C8A-9AAA-226D976F37AB}"/>
                  </a:ext>
                </a:extLst>
              </p:cNvPr>
              <p:cNvGrpSpPr/>
              <p:nvPr/>
            </p:nvGrpSpPr>
            <p:grpSpPr>
              <a:xfrm>
                <a:off x="2163890" y="1214671"/>
                <a:ext cx="8735076" cy="2722130"/>
                <a:chOff x="2163890" y="1214671"/>
                <a:chExt cx="8735076" cy="2722130"/>
              </a:xfrm>
            </p:grpSpPr>
            <p:grpSp>
              <p:nvGrpSpPr>
                <p:cNvPr id="233" name="组合 232">
                  <a:extLst>
                    <a:ext uri="{FF2B5EF4-FFF2-40B4-BE49-F238E27FC236}">
                      <a16:creationId xmlns:a16="http://schemas.microsoft.com/office/drawing/2014/main" id="{2BF8481F-CFAE-41B1-8018-9E034A9CCC8D}"/>
                    </a:ext>
                  </a:extLst>
                </p:cNvPr>
                <p:cNvGrpSpPr/>
                <p:nvPr/>
              </p:nvGrpSpPr>
              <p:grpSpPr>
                <a:xfrm>
                  <a:off x="2163890" y="1515163"/>
                  <a:ext cx="8735076" cy="2421638"/>
                  <a:chOff x="3240152" y="1787962"/>
                  <a:chExt cx="7142922" cy="349445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8" name="文本框 237">
                        <a:extLst>
                          <a:ext uri="{FF2B5EF4-FFF2-40B4-BE49-F238E27FC236}">
                            <a16:creationId xmlns:a16="http://schemas.microsoft.com/office/drawing/2014/main" id="{D4E08B27-DC3F-4279-8A5F-799CB801519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6158" y="1787962"/>
                        <a:ext cx="550912" cy="402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POSans R" panose="00020600040101010101" pitchFamily="18" charset="-122"/>
                                </a:rPr>
                                <m:t> </m:t>
                              </m:r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POSans R" panose="00020600040101010101" pitchFamily="18" charset="-122"/>
                                </a:rPr>
                                <m:t>ℰ</m:t>
                              </m:r>
                            </m:oMath>
                          </m:oMathPara>
                        </a14:m>
                        <a:endParaRPr kumimoji="0" lang="zh-CN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1" name="文本框 60">
                        <a:extLst>
                          <a:ext uri="{FF2B5EF4-FFF2-40B4-BE49-F238E27FC236}">
                            <a16:creationId xmlns:a16="http://schemas.microsoft.com/office/drawing/2014/main" id="{1E8D731F-C726-401E-852A-285535F06C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36158" y="1787962"/>
                        <a:ext cx="550912" cy="40286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3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39" name="组合 238">
                    <a:extLst>
                      <a:ext uri="{FF2B5EF4-FFF2-40B4-BE49-F238E27FC236}">
                        <a16:creationId xmlns:a16="http://schemas.microsoft.com/office/drawing/2014/main" id="{40C91E9F-B7FA-4C4D-AD0E-A830DA2A557C}"/>
                      </a:ext>
                    </a:extLst>
                  </p:cNvPr>
                  <p:cNvGrpSpPr/>
                  <p:nvPr/>
                </p:nvGrpSpPr>
                <p:grpSpPr>
                  <a:xfrm>
                    <a:off x="4652726" y="2781138"/>
                    <a:ext cx="4317776" cy="402867"/>
                    <a:chOff x="4652726" y="2442734"/>
                    <a:chExt cx="4317776" cy="402867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8" name="文本框 267">
                          <a:extLst>
                            <a:ext uri="{FF2B5EF4-FFF2-40B4-BE49-F238E27FC236}">
                              <a16:creationId xmlns:a16="http://schemas.microsoft.com/office/drawing/2014/main" id="{0CA82D70-F5A4-43AC-892D-3AEA56DF70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52726" y="2442734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 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文本框 37">
                          <a:extLst>
                            <a:ext uri="{FF2B5EF4-FFF2-40B4-BE49-F238E27FC236}">
                              <a16:creationId xmlns:a16="http://schemas.microsoft.com/office/drawing/2014/main" id="{A1CE9962-4D53-4F3B-A8CC-88FBE101E75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52726" y="2442734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9" name="文本框 268">
                          <a:extLst>
                            <a:ext uri="{FF2B5EF4-FFF2-40B4-BE49-F238E27FC236}">
                              <a16:creationId xmlns:a16="http://schemas.microsoft.com/office/drawing/2014/main" id="{4743F429-EF63-4E5B-8A70-FCDD31D82FD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19590" y="2442734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 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0" name="文本框 39">
                          <a:extLst>
                            <a:ext uri="{FF2B5EF4-FFF2-40B4-BE49-F238E27FC236}">
                              <a16:creationId xmlns:a16="http://schemas.microsoft.com/office/drawing/2014/main" id="{21A16773-C7D7-4DC3-89E9-21DE152209E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419590" y="2442734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40" name="直接箭头连接符 239">
                    <a:extLst>
                      <a:ext uri="{FF2B5EF4-FFF2-40B4-BE49-F238E27FC236}">
                        <a16:creationId xmlns:a16="http://schemas.microsoft.com/office/drawing/2014/main" id="{6CD3B2ED-52CB-43C6-94F3-44FD435F5B5D}"/>
                      </a:ext>
                    </a:extLst>
                  </p:cNvPr>
                  <p:cNvCxnSpPr>
                    <a:cxnSpLocks/>
                    <a:stCxn id="238" idx="1"/>
                    <a:endCxn id="268" idx="0"/>
                  </p:cNvCxnSpPr>
                  <p:nvPr/>
                </p:nvCxnSpPr>
                <p:spPr>
                  <a:xfrm flipH="1">
                    <a:off x="4928182" y="1989396"/>
                    <a:ext cx="1607976" cy="791742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1" name="直接箭头连接符 240">
                    <a:extLst>
                      <a:ext uri="{FF2B5EF4-FFF2-40B4-BE49-F238E27FC236}">
                        <a16:creationId xmlns:a16="http://schemas.microsoft.com/office/drawing/2014/main" id="{D243A38C-C775-4FE8-9D21-36E8EF5ADB56}"/>
                      </a:ext>
                    </a:extLst>
                  </p:cNvPr>
                  <p:cNvCxnSpPr>
                    <a:cxnSpLocks/>
                    <a:stCxn id="238" idx="3"/>
                    <a:endCxn id="269" idx="0"/>
                  </p:cNvCxnSpPr>
                  <p:nvPr/>
                </p:nvCxnSpPr>
                <p:spPr>
                  <a:xfrm>
                    <a:off x="7087070" y="1989396"/>
                    <a:ext cx="1607976" cy="791742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grpSp>
                <p:nvGrpSpPr>
                  <p:cNvPr id="242" name="组合 241">
                    <a:extLst>
                      <a:ext uri="{FF2B5EF4-FFF2-40B4-BE49-F238E27FC236}">
                        <a16:creationId xmlns:a16="http://schemas.microsoft.com/office/drawing/2014/main" id="{8CBCD015-191A-4178-B7A9-B3A60B220F96}"/>
                      </a:ext>
                    </a:extLst>
                  </p:cNvPr>
                  <p:cNvGrpSpPr/>
                  <p:nvPr/>
                </p:nvGrpSpPr>
                <p:grpSpPr>
                  <a:xfrm>
                    <a:off x="3711010" y="3773544"/>
                    <a:ext cx="6201208" cy="402867"/>
                    <a:chOff x="3711010" y="3270995"/>
                    <a:chExt cx="6201208" cy="402867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4" name="文本框 263">
                          <a:extLst>
                            <a:ext uri="{FF2B5EF4-FFF2-40B4-BE49-F238E27FC236}">
                              <a16:creationId xmlns:a16="http://schemas.microsoft.com/office/drawing/2014/main" id="{22678A14-137B-4398-B49F-004F270ED80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11010" y="3270995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 00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2" name="文本框 51">
                          <a:extLst>
                            <a:ext uri="{FF2B5EF4-FFF2-40B4-BE49-F238E27FC236}">
                              <a16:creationId xmlns:a16="http://schemas.microsoft.com/office/drawing/2014/main" id="{E11B2604-A43A-4E12-99C3-2F5825A2A71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11010" y="3270995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5" name="文本框 264">
                          <a:extLst>
                            <a:ext uri="{FF2B5EF4-FFF2-40B4-BE49-F238E27FC236}">
                              <a16:creationId xmlns:a16="http://schemas.microsoft.com/office/drawing/2014/main" id="{5A4D02B9-5783-44B8-BD9A-B5CAD8160D1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94442" y="3270995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 01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3" name="文本框 52">
                          <a:extLst>
                            <a:ext uri="{FF2B5EF4-FFF2-40B4-BE49-F238E27FC236}">
                              <a16:creationId xmlns:a16="http://schemas.microsoft.com/office/drawing/2014/main" id="{F60AC87D-FB00-4A0B-8065-1AD5D715B5D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94442" y="3270995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6" name="文本框 265">
                          <a:extLst>
                            <a:ext uri="{FF2B5EF4-FFF2-40B4-BE49-F238E27FC236}">
                              <a16:creationId xmlns:a16="http://schemas.microsoft.com/office/drawing/2014/main" id="{82D30B66-D2B6-48B6-B7A6-D10B230228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477874" y="3270995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 10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4" name="文本框 53">
                          <a:extLst>
                            <a:ext uri="{FF2B5EF4-FFF2-40B4-BE49-F238E27FC236}">
                              <a16:creationId xmlns:a16="http://schemas.microsoft.com/office/drawing/2014/main" id="{F411EF11-E8F6-4A8F-A4B7-06C8D366E54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477874" y="3270995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7" name="文本框 266">
                          <a:extLst>
                            <a:ext uri="{FF2B5EF4-FFF2-40B4-BE49-F238E27FC236}">
                              <a16:creationId xmlns:a16="http://schemas.microsoft.com/office/drawing/2014/main" id="{C3F0622D-344B-4EF5-B42A-1673F9BB3D9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361306" y="3270995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 11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5" name="文本框 54">
                          <a:extLst>
                            <a:ext uri="{FF2B5EF4-FFF2-40B4-BE49-F238E27FC236}">
                              <a16:creationId xmlns:a16="http://schemas.microsoft.com/office/drawing/2014/main" id="{FF8CC356-3D74-494E-8DAD-462055B87E7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61306" y="3270995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43" name="直接箭头连接符 242">
                    <a:extLst>
                      <a:ext uri="{FF2B5EF4-FFF2-40B4-BE49-F238E27FC236}">
                        <a16:creationId xmlns:a16="http://schemas.microsoft.com/office/drawing/2014/main" id="{A0427D92-13FC-4F7A-B096-F8C514C75ABC}"/>
                      </a:ext>
                    </a:extLst>
                  </p:cNvPr>
                  <p:cNvCxnSpPr>
                    <a:cxnSpLocks/>
                    <a:stCxn id="268" idx="1"/>
                    <a:endCxn id="264" idx="0"/>
                  </p:cNvCxnSpPr>
                  <p:nvPr/>
                </p:nvCxnSpPr>
                <p:spPr>
                  <a:xfrm flipH="1">
                    <a:off x="3986466" y="2982572"/>
                    <a:ext cx="666260" cy="790972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4" name="直接箭头连接符 243">
                    <a:extLst>
                      <a:ext uri="{FF2B5EF4-FFF2-40B4-BE49-F238E27FC236}">
                        <a16:creationId xmlns:a16="http://schemas.microsoft.com/office/drawing/2014/main" id="{10779B06-F442-470B-B3CA-FF19F38B1C93}"/>
                      </a:ext>
                    </a:extLst>
                  </p:cNvPr>
                  <p:cNvCxnSpPr>
                    <a:cxnSpLocks/>
                    <a:stCxn id="268" idx="3"/>
                    <a:endCxn id="265" idx="0"/>
                  </p:cNvCxnSpPr>
                  <p:nvPr/>
                </p:nvCxnSpPr>
                <p:spPr>
                  <a:xfrm>
                    <a:off x="5203638" y="2982572"/>
                    <a:ext cx="666260" cy="790972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5" name="直接箭头连接符 244">
                    <a:extLst>
                      <a:ext uri="{FF2B5EF4-FFF2-40B4-BE49-F238E27FC236}">
                        <a16:creationId xmlns:a16="http://schemas.microsoft.com/office/drawing/2014/main" id="{B652CCF6-CE0D-4B05-A6B5-06883C940823}"/>
                      </a:ext>
                    </a:extLst>
                  </p:cNvPr>
                  <p:cNvCxnSpPr>
                    <a:cxnSpLocks/>
                    <a:stCxn id="269" idx="1"/>
                    <a:endCxn id="266" idx="0"/>
                  </p:cNvCxnSpPr>
                  <p:nvPr/>
                </p:nvCxnSpPr>
                <p:spPr>
                  <a:xfrm flipH="1">
                    <a:off x="7753330" y="2982572"/>
                    <a:ext cx="666260" cy="790972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6" name="直接箭头连接符 245">
                    <a:extLst>
                      <a:ext uri="{FF2B5EF4-FFF2-40B4-BE49-F238E27FC236}">
                        <a16:creationId xmlns:a16="http://schemas.microsoft.com/office/drawing/2014/main" id="{1A1958AB-87DF-4877-8912-5C5F2EEE68A3}"/>
                      </a:ext>
                    </a:extLst>
                  </p:cNvPr>
                  <p:cNvCxnSpPr>
                    <a:cxnSpLocks/>
                    <a:stCxn id="269" idx="3"/>
                    <a:endCxn id="267" idx="0"/>
                  </p:cNvCxnSpPr>
                  <p:nvPr/>
                </p:nvCxnSpPr>
                <p:spPr>
                  <a:xfrm>
                    <a:off x="8970502" y="2982572"/>
                    <a:ext cx="666260" cy="790972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grpSp>
                <p:nvGrpSpPr>
                  <p:cNvPr id="247" name="组合 246">
                    <a:extLst>
                      <a:ext uri="{FF2B5EF4-FFF2-40B4-BE49-F238E27FC236}">
                        <a16:creationId xmlns:a16="http://schemas.microsoft.com/office/drawing/2014/main" id="{2717B9E6-ADB6-4EDD-9C68-0AD735914970}"/>
                      </a:ext>
                    </a:extLst>
                  </p:cNvPr>
                  <p:cNvGrpSpPr/>
                  <p:nvPr/>
                </p:nvGrpSpPr>
                <p:grpSpPr>
                  <a:xfrm>
                    <a:off x="3240152" y="4879546"/>
                    <a:ext cx="7142922" cy="402867"/>
                    <a:chOff x="3240152" y="4067363"/>
                    <a:chExt cx="7142922" cy="402867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6" name="文本框 255">
                          <a:extLst>
                            <a:ext uri="{FF2B5EF4-FFF2-40B4-BE49-F238E27FC236}">
                              <a16:creationId xmlns:a16="http://schemas.microsoft.com/office/drawing/2014/main" id="{D8371A4B-230C-46BA-BBE5-AFADA347A4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40152" y="4067363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8" name="文本框 67">
                          <a:extLst>
                            <a:ext uri="{FF2B5EF4-FFF2-40B4-BE49-F238E27FC236}">
                              <a16:creationId xmlns:a16="http://schemas.microsoft.com/office/drawing/2014/main" id="{1E2EA9DB-EA3E-4DD6-ADCA-BF805CB341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240152" y="4067363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909"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7" name="文本框 256">
                          <a:extLst>
                            <a:ext uri="{FF2B5EF4-FFF2-40B4-BE49-F238E27FC236}">
                              <a16:creationId xmlns:a16="http://schemas.microsoft.com/office/drawing/2014/main" id="{B6850956-E932-4649-BD8C-84DDEA019C1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23584" y="4067363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010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文本框 71">
                          <a:extLst>
                            <a:ext uri="{FF2B5EF4-FFF2-40B4-BE49-F238E27FC236}">
                              <a16:creationId xmlns:a16="http://schemas.microsoft.com/office/drawing/2014/main" id="{DD7E13DD-26E9-4B1C-A3FF-3C792490E70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123584" y="4067363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909"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8" name="文本框 257">
                          <a:extLst>
                            <a:ext uri="{FF2B5EF4-FFF2-40B4-BE49-F238E27FC236}">
                              <a16:creationId xmlns:a16="http://schemas.microsoft.com/office/drawing/2014/main" id="{EA259A93-52DF-4FA8-905D-42D8D02EC6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07016" y="4067363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3" name="文本框 72">
                          <a:extLst>
                            <a:ext uri="{FF2B5EF4-FFF2-40B4-BE49-F238E27FC236}">
                              <a16:creationId xmlns:a16="http://schemas.microsoft.com/office/drawing/2014/main" id="{4AD09914-ED7A-40E3-9D3F-BB83086A997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007016" y="4067363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909"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9" name="文本框 258">
                          <a:extLst>
                            <a:ext uri="{FF2B5EF4-FFF2-40B4-BE49-F238E27FC236}">
                              <a16:creationId xmlns:a16="http://schemas.microsoft.com/office/drawing/2014/main" id="{A9C55FB0-D93B-4437-AE73-D3198462F09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90448" y="4067363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4" name="文本框 73">
                          <a:extLst>
                            <a:ext uri="{FF2B5EF4-FFF2-40B4-BE49-F238E27FC236}">
                              <a16:creationId xmlns:a16="http://schemas.microsoft.com/office/drawing/2014/main" id="{2932EB2D-976A-49C9-80E9-B5A1FAF41DD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90448" y="4067363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0" name="文本框 259">
                          <a:extLst>
                            <a:ext uri="{FF2B5EF4-FFF2-40B4-BE49-F238E27FC236}">
                              <a16:creationId xmlns:a16="http://schemas.microsoft.com/office/drawing/2014/main" id="{3546F58B-477C-44A9-85F6-67DE1732B62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181868" y="4067363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001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9" name="文本框 78">
                          <a:extLst>
                            <a:ext uri="{FF2B5EF4-FFF2-40B4-BE49-F238E27FC236}">
                              <a16:creationId xmlns:a16="http://schemas.microsoft.com/office/drawing/2014/main" id="{EE26B8EA-D9A7-4EF2-8B7C-CBC71774140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181868" y="4067363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909"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1" name="文本框 260">
                          <a:extLst>
                            <a:ext uri="{FF2B5EF4-FFF2-40B4-BE49-F238E27FC236}">
                              <a16:creationId xmlns:a16="http://schemas.microsoft.com/office/drawing/2014/main" id="{9F3D8D55-AABA-45A1-BDB5-FE8AAEE51D1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65300" y="4067363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011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文本框 80">
                          <a:extLst>
                            <a:ext uri="{FF2B5EF4-FFF2-40B4-BE49-F238E27FC236}">
                              <a16:creationId xmlns:a16="http://schemas.microsoft.com/office/drawing/2014/main" id="{31E00B9C-238C-4E74-85D6-7DB7AF6B571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065300" y="4067363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 l="-909"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2" name="文本框 261">
                          <a:extLst>
                            <a:ext uri="{FF2B5EF4-FFF2-40B4-BE49-F238E27FC236}">
                              <a16:creationId xmlns:a16="http://schemas.microsoft.com/office/drawing/2014/main" id="{04796450-4E65-46B7-AFE9-3EB64DC6471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48732" y="4067363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101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2" name="文本框 81">
                          <a:extLst>
                            <a:ext uri="{FF2B5EF4-FFF2-40B4-BE49-F238E27FC236}">
                              <a16:creationId xmlns:a16="http://schemas.microsoft.com/office/drawing/2014/main" id="{D14059C4-A4B6-49FF-939F-8F14CD1B49E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948732" y="4067363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8"/>
                          <a:stretch>
                            <a:fillRect l="-909"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3" name="文本框 262">
                          <a:extLst>
                            <a:ext uri="{FF2B5EF4-FFF2-40B4-BE49-F238E27FC236}">
                              <a16:creationId xmlns:a16="http://schemas.microsoft.com/office/drawing/2014/main" id="{F5C29E5C-B018-4FA7-80D8-8561E2E6BD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832162" y="4067363"/>
                          <a:ext cx="550912" cy="4028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OPPOSans R" panose="00020600040101010101" pitchFamily="18" charset="-122"/>
                                    <a:cs typeface="OPPOSans R" panose="00020600040101010101" pitchFamily="18" charset="-122"/>
                                  </a:rPr>
                                  <m:t>111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OPPOSans R" panose="00020600040101010101" pitchFamily="18" charset="-122"/>
                            <a:ea typeface="OPPOSans R" panose="00020600040101010101" pitchFamily="18" charset="-122"/>
                            <a:cs typeface="OPPOSans R" panose="00020600040101010101" pitchFamily="18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3" name="文本框 82">
                          <a:extLst>
                            <a:ext uri="{FF2B5EF4-FFF2-40B4-BE49-F238E27FC236}">
                              <a16:creationId xmlns:a16="http://schemas.microsoft.com/office/drawing/2014/main" id="{A1F6313F-2B31-49A9-8545-A422213EA88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832162" y="4067363"/>
                          <a:ext cx="550912" cy="402867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b="-3043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48" name="直接箭头连接符 247">
                    <a:extLst>
                      <a:ext uri="{FF2B5EF4-FFF2-40B4-BE49-F238E27FC236}">
                        <a16:creationId xmlns:a16="http://schemas.microsoft.com/office/drawing/2014/main" id="{66C3527A-436D-47A0-9D75-7B2B5E9D93C5}"/>
                      </a:ext>
                    </a:extLst>
                  </p:cNvPr>
                  <p:cNvCxnSpPr>
                    <a:cxnSpLocks/>
                    <a:stCxn id="264" idx="1"/>
                    <a:endCxn id="256" idx="0"/>
                  </p:cNvCxnSpPr>
                  <p:nvPr/>
                </p:nvCxnSpPr>
                <p:spPr>
                  <a:xfrm flipH="1">
                    <a:off x="3515608" y="3974978"/>
                    <a:ext cx="195402" cy="90456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9" name="直接箭头连接符 248">
                    <a:extLst>
                      <a:ext uri="{FF2B5EF4-FFF2-40B4-BE49-F238E27FC236}">
                        <a16:creationId xmlns:a16="http://schemas.microsoft.com/office/drawing/2014/main" id="{76AA7C21-1DC3-4C9C-BC30-1681D707F9E5}"/>
                      </a:ext>
                    </a:extLst>
                  </p:cNvPr>
                  <p:cNvCxnSpPr>
                    <a:cxnSpLocks/>
                    <a:stCxn id="264" idx="3"/>
                    <a:endCxn id="260" idx="0"/>
                  </p:cNvCxnSpPr>
                  <p:nvPr/>
                </p:nvCxnSpPr>
                <p:spPr>
                  <a:xfrm>
                    <a:off x="4261922" y="3974978"/>
                    <a:ext cx="195402" cy="90456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0" name="直接箭头连接符 249">
                    <a:extLst>
                      <a:ext uri="{FF2B5EF4-FFF2-40B4-BE49-F238E27FC236}">
                        <a16:creationId xmlns:a16="http://schemas.microsoft.com/office/drawing/2014/main" id="{62C755BD-8C7D-4C4A-87AA-624C6FCFE542}"/>
                      </a:ext>
                    </a:extLst>
                  </p:cNvPr>
                  <p:cNvCxnSpPr>
                    <a:cxnSpLocks/>
                    <a:stCxn id="265" idx="1"/>
                    <a:endCxn id="257" idx="0"/>
                  </p:cNvCxnSpPr>
                  <p:nvPr/>
                </p:nvCxnSpPr>
                <p:spPr>
                  <a:xfrm flipH="1">
                    <a:off x="5399041" y="3974978"/>
                    <a:ext cx="195402" cy="90456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1" name="直接箭头连接符 250">
                    <a:extLst>
                      <a:ext uri="{FF2B5EF4-FFF2-40B4-BE49-F238E27FC236}">
                        <a16:creationId xmlns:a16="http://schemas.microsoft.com/office/drawing/2014/main" id="{73B289BB-2D8D-4EF8-B534-74A12018210E}"/>
                      </a:ext>
                    </a:extLst>
                  </p:cNvPr>
                  <p:cNvCxnSpPr>
                    <a:cxnSpLocks/>
                    <a:stCxn id="265" idx="3"/>
                    <a:endCxn id="261" idx="0"/>
                  </p:cNvCxnSpPr>
                  <p:nvPr/>
                </p:nvCxnSpPr>
                <p:spPr>
                  <a:xfrm>
                    <a:off x="6145354" y="3974978"/>
                    <a:ext cx="195402" cy="90456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2" name="直接箭头连接符 251">
                    <a:extLst>
                      <a:ext uri="{FF2B5EF4-FFF2-40B4-BE49-F238E27FC236}">
                        <a16:creationId xmlns:a16="http://schemas.microsoft.com/office/drawing/2014/main" id="{42C98ED9-A7DC-4B69-A09D-8B0704E2F38F}"/>
                      </a:ext>
                    </a:extLst>
                  </p:cNvPr>
                  <p:cNvCxnSpPr>
                    <a:cxnSpLocks/>
                    <a:stCxn id="266" idx="1"/>
                    <a:endCxn id="258" idx="0"/>
                  </p:cNvCxnSpPr>
                  <p:nvPr/>
                </p:nvCxnSpPr>
                <p:spPr>
                  <a:xfrm flipH="1">
                    <a:off x="7282472" y="3974978"/>
                    <a:ext cx="195402" cy="90456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3" name="直接箭头连接符 252">
                    <a:extLst>
                      <a:ext uri="{FF2B5EF4-FFF2-40B4-BE49-F238E27FC236}">
                        <a16:creationId xmlns:a16="http://schemas.microsoft.com/office/drawing/2014/main" id="{9AE0513B-5DB3-49C4-9393-2BF6FCC68B86}"/>
                      </a:ext>
                    </a:extLst>
                  </p:cNvPr>
                  <p:cNvCxnSpPr>
                    <a:cxnSpLocks/>
                    <a:stCxn id="266" idx="3"/>
                    <a:endCxn id="262" idx="0"/>
                  </p:cNvCxnSpPr>
                  <p:nvPr/>
                </p:nvCxnSpPr>
                <p:spPr>
                  <a:xfrm>
                    <a:off x="8028786" y="3974978"/>
                    <a:ext cx="195402" cy="90456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4" name="直接箭头连接符 253">
                    <a:extLst>
                      <a:ext uri="{FF2B5EF4-FFF2-40B4-BE49-F238E27FC236}">
                        <a16:creationId xmlns:a16="http://schemas.microsoft.com/office/drawing/2014/main" id="{30CFF8FD-AB25-4095-B4EB-03D9120DE978}"/>
                      </a:ext>
                    </a:extLst>
                  </p:cNvPr>
                  <p:cNvCxnSpPr>
                    <a:cxnSpLocks/>
                    <a:stCxn id="267" idx="3"/>
                    <a:endCxn id="263" idx="0"/>
                  </p:cNvCxnSpPr>
                  <p:nvPr/>
                </p:nvCxnSpPr>
                <p:spPr>
                  <a:xfrm>
                    <a:off x="9912218" y="3974978"/>
                    <a:ext cx="195400" cy="90456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5" name="直接箭头连接符 254">
                    <a:extLst>
                      <a:ext uri="{FF2B5EF4-FFF2-40B4-BE49-F238E27FC236}">
                        <a16:creationId xmlns:a16="http://schemas.microsoft.com/office/drawing/2014/main" id="{2D18C5C5-D664-4F15-8D81-8B16054D2B50}"/>
                      </a:ext>
                    </a:extLst>
                  </p:cNvPr>
                  <p:cNvCxnSpPr>
                    <a:cxnSpLocks/>
                    <a:stCxn id="267" idx="1"/>
                    <a:endCxn id="259" idx="0"/>
                  </p:cNvCxnSpPr>
                  <p:nvPr/>
                </p:nvCxnSpPr>
                <p:spPr>
                  <a:xfrm flipH="1">
                    <a:off x="9165904" y="3974978"/>
                    <a:ext cx="195402" cy="90456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4" name="矩形: 圆角 233">
                      <a:extLst>
                        <a:ext uri="{FF2B5EF4-FFF2-40B4-BE49-F238E27FC236}">
                          <a16:creationId xmlns:a16="http://schemas.microsoft.com/office/drawing/2014/main" id="{09242C9B-FADB-4025-BF8E-BA5AFDBB0F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7745" y="1214671"/>
                      <a:ext cx="2143463" cy="499302"/>
                    </a:xfrm>
                    <a:prstGeom prst="roundRect">
                      <a:avLst/>
                    </a:prstGeom>
                    <a:solidFill>
                      <a:srgbClr val="F0F0F0">
                        <a:alpha val="60000"/>
                      </a:srgbClr>
                    </a:solidFill>
                    <a:ln w="19050" cap="flat" cmpd="sng" algn="ctr">
                      <a:solidFill>
                        <a:srgbClr val="F0F0F0">
                          <a:lumMod val="2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𝜺</m:t>
                                </m:r>
                              </m:sub>
                            </m:sSub>
                            <m:r>
                              <a:rPr kumimoji="0" lang="en-US" altLang="zh-CN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r>
                              <a:rPr kumimoji="0" lang="en-US" altLang="zh-CN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𝓗</m:t>
                            </m:r>
                            <m:sSup>
                              <m:sSupPr>
                                <m:ctrlP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𝜺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𝜶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zh-CN" alt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F325E"/>
                        </a:solidFill>
                        <a:effectLst/>
                        <a:uLnTx/>
                        <a:uFillTx/>
                        <a:latin typeface="Calibri"/>
                        <a:ea typeface="微软雅黑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" name="矩形: 圆角 1">
                      <a:extLst>
                        <a:ext uri="{FF2B5EF4-FFF2-40B4-BE49-F238E27FC236}">
                          <a16:creationId xmlns:a16="http://schemas.microsoft.com/office/drawing/2014/main" id="{476B8BCB-EBD2-40F9-A360-22FE557F0E5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7745" y="1214671"/>
                      <a:ext cx="2143463" cy="499302"/>
                    </a:xfrm>
                    <a:prstGeom prst="round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  <a:ln w="1905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5" name="矩形: 圆角 234">
                      <a:extLst>
                        <a:ext uri="{FF2B5EF4-FFF2-40B4-BE49-F238E27FC236}">
                          <a16:creationId xmlns:a16="http://schemas.microsoft.com/office/drawing/2014/main" id="{719DD35E-84BE-4543-85F1-F8F0D2456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250" y="1859537"/>
                      <a:ext cx="2143463" cy="499302"/>
                    </a:xfrm>
                    <a:prstGeom prst="roundRect">
                      <a:avLst/>
                    </a:prstGeom>
                    <a:solidFill>
                      <a:srgbClr val="F0F0F0">
                        <a:alpha val="60000"/>
                      </a:srgbClr>
                    </a:solidFill>
                    <a:ln w="19050" cap="flat" cmpd="sng" algn="ctr">
                      <a:solidFill>
                        <a:srgbClr val="F0F0F0">
                          <a:lumMod val="2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kumimoji="0" lang="en-US" altLang="zh-CN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r>
                              <a:rPr kumimoji="0" lang="en-US" altLang="zh-CN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𝓗</m:t>
                            </m:r>
                            <m:sSup>
                              <m:sSupPr>
                                <m:ctrlP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𝜺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𝜶</m:t>
                                </m:r>
                              </m:sup>
                            </m:sSup>
                            <m:r>
                              <a:rPr kumimoji="0" lang="en-US" altLang="zh-CN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𝓗</m:t>
                            </m:r>
                            <m:sSup>
                              <m:sSupPr>
                                <m:ctrlP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𝜶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zh-CN" alt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F325E"/>
                        </a:solidFill>
                        <a:effectLst/>
                        <a:uLnTx/>
                        <a:uFillTx/>
                        <a:latin typeface="Calibri"/>
                        <a:ea typeface="微软雅黑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矩形: 圆角 67">
                      <a:extLst>
                        <a:ext uri="{FF2B5EF4-FFF2-40B4-BE49-F238E27FC236}">
                          <a16:creationId xmlns:a16="http://schemas.microsoft.com/office/drawing/2014/main" id="{B6E576F8-74A1-489A-8A28-BB971E0845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85250" y="1859537"/>
                      <a:ext cx="2143463" cy="499302"/>
                    </a:xfrm>
                    <a:prstGeom prst="round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 w="1905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6" name="矩形: 圆角 235">
                      <a:extLst>
                        <a:ext uri="{FF2B5EF4-FFF2-40B4-BE49-F238E27FC236}">
                          <a16:creationId xmlns:a16="http://schemas.microsoft.com/office/drawing/2014/main" id="{187338C3-3D0A-4B28-872C-6C21990B0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6660" y="2557867"/>
                      <a:ext cx="3126507" cy="499302"/>
                    </a:xfrm>
                    <a:prstGeom prst="roundRect">
                      <a:avLst/>
                    </a:prstGeom>
                    <a:solidFill>
                      <a:srgbClr val="F0F0F0">
                        <a:alpha val="60000"/>
                      </a:srgbClr>
                    </a:solidFill>
                    <a:ln w="19050" cap="flat" cmpd="sng" algn="ctr">
                      <a:solidFill>
                        <a:srgbClr val="F0F0F0">
                          <a:lumMod val="2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𝟎𝟏</m:t>
                                </m:r>
                              </m:sub>
                            </m:sSub>
                            <m:r>
                              <a:rPr kumimoji="0" lang="en-US" altLang="zh-CN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r>
                              <a:rPr kumimoji="0" lang="en-US" altLang="zh-CN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𝓗</m:t>
                            </m:r>
                            <m:sSup>
                              <m:sSupPr>
                                <m:ctrlP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𝜺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𝜶</m:t>
                                </m:r>
                              </m:sup>
                            </m:sSup>
                            <m:r>
                              <a:rPr kumimoji="0" lang="en-US" altLang="zh-CN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𝓗</m:t>
                            </m:r>
                            <m:sSup>
                              <m:sSupPr>
                                <m:ctrlP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𝜶</m:t>
                                </m:r>
                              </m:sup>
                            </m:sSup>
                            <m:r>
                              <a:rPr kumimoji="0" lang="en-US" altLang="zh-CN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𝓗</m:t>
                            </m:r>
                            <m:sSup>
                              <m:sSupPr>
                                <m:ctrlP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DF325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𝟎𝟏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DF325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𝜶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zh-CN" alt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F325E"/>
                        </a:solidFill>
                        <a:effectLst/>
                        <a:uLnTx/>
                        <a:uFillTx/>
                        <a:latin typeface="Calibri"/>
                        <a:ea typeface="微软雅黑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矩形: 圆角 71">
                      <a:extLst>
                        <a:ext uri="{FF2B5EF4-FFF2-40B4-BE49-F238E27FC236}">
                          <a16:creationId xmlns:a16="http://schemas.microsoft.com/office/drawing/2014/main" id="{93013561-A5C5-403A-ACE5-13F63D3823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16660" y="2557867"/>
                      <a:ext cx="3126507" cy="499302"/>
                    </a:xfrm>
                    <a:prstGeom prst="round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 w="1905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7" name="矩形: 圆角 236">
                      <a:extLst>
                        <a:ext uri="{FF2B5EF4-FFF2-40B4-BE49-F238E27FC236}">
                          <a16:creationId xmlns:a16="http://schemas.microsoft.com/office/drawing/2014/main" id="{8CBA46E0-444E-4393-A73F-6B86AEE49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3873" y="3275068"/>
                      <a:ext cx="4388383" cy="499302"/>
                    </a:xfrm>
                    <a:prstGeom prst="roundRect">
                      <a:avLst/>
                    </a:prstGeom>
                    <a:solidFill>
                      <a:srgbClr val="F0F0F0">
                        <a:alpha val="60000"/>
                      </a:srgbClr>
                    </a:solidFill>
                    <a:ln w="19050" cap="flat" cmpd="sng" algn="ctr">
                      <a:solidFill>
                        <a:srgbClr val="F0F0F0">
                          <a:lumMod val="2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𝑺</m:t>
                              </m:r>
                            </m:e>
                            <m:sub>
                              <m: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𝟎𝟏𝟏</m:t>
                              </m:r>
                            </m:sub>
                          </m:sSub>
                          <m:r>
                            <a:rPr kumimoji="0" lang="en-US" altLang="zh-CN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F325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F325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𝓗</m:t>
                          </m:r>
                          <m:sSup>
                            <m:sSupPr>
                              <m:ctrlP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DF325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DF325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𝜺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sup>
                          </m:sSup>
                          <m:r>
                            <a:rPr kumimoji="0" lang="en-US" altLang="zh-CN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F325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𝓗</m:t>
                          </m:r>
                          <m:sSup>
                            <m:sSupPr>
                              <m:ctrlP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DF325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DF325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sup>
                          </m:sSup>
                          <m:r>
                            <a:rPr kumimoji="0" lang="en-US" altLang="zh-CN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F325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𝓗</m:t>
                          </m:r>
                          <m:sSup>
                            <m:sSupPr>
                              <m:ctrlP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DF325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DF325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𝟎𝟏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sup>
                          </m:sSup>
                        </m:oMath>
                      </a14:m>
                      <a:r>
                        <a:rPr kumimoji="0" lang="en-US" altLang="zh-CN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F325E"/>
                          </a:solidFill>
                          <a:effectLst/>
                          <a:uLnTx/>
                          <a:uFillTx/>
                          <a:latin typeface="Calibri"/>
                          <a:ea typeface="微软雅黑"/>
                          <a:cs typeface="+mn-cs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kumimoji="0" lang="en-US" altLang="zh-CN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F325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𝓗</m:t>
                          </m:r>
                          <m:sSup>
                            <m:sSupPr>
                              <m:ctrlP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DF325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DF325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𝟎𝟏𝟏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F325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sup>
                          </m:sSup>
                        </m:oMath>
                      </a14:m>
                      <a:endParaRPr kumimoji="0" lang="zh-CN" alt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F325E"/>
                        </a:solidFill>
                        <a:effectLst/>
                        <a:uLnTx/>
                        <a:uFillTx/>
                        <a:latin typeface="Calibri"/>
                        <a:ea typeface="微软雅黑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37" name="矩形: 圆角 236">
                      <a:extLst>
                        <a:ext uri="{FF2B5EF4-FFF2-40B4-BE49-F238E27FC236}">
                          <a16:creationId xmlns:a16="http://schemas.microsoft.com/office/drawing/2014/main" id="{8CBA46E0-444E-4393-A73F-6B86AEE495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33873" y="3275068"/>
                      <a:ext cx="4388383" cy="499302"/>
                    </a:xfrm>
                    <a:prstGeom prst="round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 w="19050" cap="flat" cmpd="sng" algn="ctr">
                      <a:solidFill>
                        <a:srgbClr val="F0F0F0">
                          <a:lumMod val="2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70" name="标题 1">
            <a:extLst>
              <a:ext uri="{FF2B5EF4-FFF2-40B4-BE49-F238E27FC236}">
                <a16:creationId xmlns:a16="http://schemas.microsoft.com/office/drawing/2014/main" id="{E3AC148B-D24D-4E2B-BAD7-B0B9B90F4C88}"/>
              </a:ext>
            </a:extLst>
          </p:cNvPr>
          <p:cNvSpPr txBox="1"/>
          <p:nvPr/>
        </p:nvSpPr>
        <p:spPr>
          <a:xfrm>
            <a:off x="0" y="272633"/>
            <a:ext cx="8804729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Incremental Timed-Release Encryption (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𝔦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6064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C2E0E573-F751-4D50-854C-44D28207438D}"/>
              </a:ext>
            </a:extLst>
          </p:cNvPr>
          <p:cNvGrpSpPr/>
          <p:nvPr/>
        </p:nvGrpSpPr>
        <p:grpSpPr>
          <a:xfrm>
            <a:off x="1363157" y="1261830"/>
            <a:ext cx="9465686" cy="5438395"/>
            <a:chOff x="1632062" y="1261830"/>
            <a:chExt cx="9465686" cy="5438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331E6B5E-DB94-47E9-B1AA-BE76E190BAB8}"/>
                    </a:ext>
                  </a:extLst>
                </p:cNvPr>
                <p:cNvSpPr txBox="1"/>
                <p:nvPr/>
              </p:nvSpPr>
              <p:spPr>
                <a:xfrm>
                  <a:off x="1632062" y="1299556"/>
                  <a:ext cx="556063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 2" panose="05020102010507070707" pitchFamily="18" charset="2"/>
                    </a:rPr>
                    <a:t> </a:t>
                  </a:r>
                  <a:r>
                    <a:rPr kumimoji="0" lang="en-US" altLang="zh-CN" sz="2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  <a:sym typeface="Wingdings 2" panose="05020102010507070707" pitchFamily="18" charset="2"/>
                    </a:rPr>
                    <a:t>DKGen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sub>
                      </m:sSub>
                    </m:oMath>
                  </a14:m>
                  <a:endPara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331E6B5E-DB94-47E9-B1AA-BE76E190B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062" y="1299556"/>
                  <a:ext cx="5560631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206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2EE4B386-454E-452F-91C8-51F14211408C}"/>
                </a:ext>
              </a:extLst>
            </p:cNvPr>
            <p:cNvGrpSpPr/>
            <p:nvPr/>
          </p:nvGrpSpPr>
          <p:grpSpPr>
            <a:xfrm>
              <a:off x="2163890" y="1515163"/>
              <a:ext cx="8735076" cy="2421638"/>
              <a:chOff x="3240152" y="1787962"/>
              <a:chExt cx="7142922" cy="34944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3" name="文本框 292">
                    <a:extLst>
                      <a:ext uri="{FF2B5EF4-FFF2-40B4-BE49-F238E27FC236}">
                        <a16:creationId xmlns:a16="http://schemas.microsoft.com/office/drawing/2014/main" id="{4CA7707A-F408-4974-BC46-F4E989C73B25}"/>
                      </a:ext>
                    </a:extLst>
                  </p:cNvPr>
                  <p:cNvSpPr txBox="1"/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 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ℰ</m:t>
                          </m:r>
                        </m:oMath>
                      </m:oMathPara>
                    </a14:m>
                    <a:endParaRPr kumimoji="0" lang="zh-CN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PPOSans R" panose="00020600040101010101" pitchFamily="18" charset="-122"/>
                      <a:ea typeface="OPPOSans R" panose="00020600040101010101" pitchFamily="18" charset="-122"/>
                      <a:cs typeface="OPPOSans R" panose="00020600040101010101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1E8D731F-C726-401E-852A-285535F06C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495F3745-3963-4921-A37D-96FCC68C8065}"/>
                  </a:ext>
                </a:extLst>
              </p:cNvPr>
              <p:cNvGrpSpPr/>
              <p:nvPr/>
            </p:nvGrpSpPr>
            <p:grpSpPr>
              <a:xfrm>
                <a:off x="4652726" y="2781138"/>
                <a:ext cx="4317776" cy="402867"/>
                <a:chOff x="4652726" y="2442734"/>
                <a:chExt cx="4317776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3" name="文本框 322">
                      <a:extLst>
                        <a:ext uri="{FF2B5EF4-FFF2-40B4-BE49-F238E27FC236}">
                          <a16:creationId xmlns:a16="http://schemas.microsoft.com/office/drawing/2014/main" id="{409B1A91-5B92-45A2-AF67-8C3C66B858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A1CE9962-4D53-4F3B-A8CC-88FBE101E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4" name="文本框 323">
                      <a:extLst>
                        <a:ext uri="{FF2B5EF4-FFF2-40B4-BE49-F238E27FC236}">
                          <a16:creationId xmlns:a16="http://schemas.microsoft.com/office/drawing/2014/main" id="{F6128E9A-A13C-4091-A265-12108FFDE7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21A16773-C7D7-4DC3-89E9-21DE152209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5" name="直接箭头连接符 294">
                <a:extLst>
                  <a:ext uri="{FF2B5EF4-FFF2-40B4-BE49-F238E27FC236}">
                    <a16:creationId xmlns:a16="http://schemas.microsoft.com/office/drawing/2014/main" id="{1E0D5DD4-552E-4C75-898E-B187CFE5D47F}"/>
                  </a:ext>
                </a:extLst>
              </p:cNvPr>
              <p:cNvCxnSpPr>
                <a:cxnSpLocks/>
                <a:stCxn id="293" idx="1"/>
                <a:endCxn id="323" idx="0"/>
              </p:cNvCxnSpPr>
              <p:nvPr/>
            </p:nvCxnSpPr>
            <p:spPr>
              <a:xfrm flipH="1">
                <a:off x="4928182" y="1989396"/>
                <a:ext cx="1607976" cy="79174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DF325E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96" name="直接箭头连接符 295">
                <a:extLst>
                  <a:ext uri="{FF2B5EF4-FFF2-40B4-BE49-F238E27FC236}">
                    <a16:creationId xmlns:a16="http://schemas.microsoft.com/office/drawing/2014/main" id="{2E07CC3B-5259-4120-919C-38D3CEAF03B8}"/>
                  </a:ext>
                </a:extLst>
              </p:cNvPr>
              <p:cNvCxnSpPr>
                <a:cxnSpLocks/>
                <a:stCxn id="293" idx="3"/>
                <a:endCxn id="324" idx="0"/>
              </p:cNvCxnSpPr>
              <p:nvPr/>
            </p:nvCxnSpPr>
            <p:spPr>
              <a:xfrm>
                <a:off x="7087070" y="1989396"/>
                <a:ext cx="1607976" cy="79174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6A67800A-235B-42B7-A0AD-4B3DC7E86DA8}"/>
                  </a:ext>
                </a:extLst>
              </p:cNvPr>
              <p:cNvGrpSpPr/>
              <p:nvPr/>
            </p:nvGrpSpPr>
            <p:grpSpPr>
              <a:xfrm>
                <a:off x="3711010" y="3773544"/>
                <a:ext cx="6201208" cy="402867"/>
                <a:chOff x="3711010" y="3270995"/>
                <a:chExt cx="6201208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9" name="文本框 318">
                      <a:extLst>
                        <a:ext uri="{FF2B5EF4-FFF2-40B4-BE49-F238E27FC236}">
                          <a16:creationId xmlns:a16="http://schemas.microsoft.com/office/drawing/2014/main" id="{8050E4FB-E957-411B-ABF4-A29B496E1D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E11B2604-A43A-4E12-99C3-2F5825A2A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0" name="文本框 319">
                      <a:extLst>
                        <a:ext uri="{FF2B5EF4-FFF2-40B4-BE49-F238E27FC236}">
                          <a16:creationId xmlns:a16="http://schemas.microsoft.com/office/drawing/2014/main" id="{4CA7B569-23BA-4C37-8C6E-DF75F64FFB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F60AC87D-FB00-4A0B-8065-1AD5D715B5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1" name="文本框 320">
                      <a:extLst>
                        <a:ext uri="{FF2B5EF4-FFF2-40B4-BE49-F238E27FC236}">
                          <a16:creationId xmlns:a16="http://schemas.microsoft.com/office/drawing/2014/main" id="{29B5F372-E301-4B90-9F7C-19D6038B83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F411EF11-E8F6-4A8F-A4B7-06C8D366E5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2" name="文本框 321">
                      <a:extLst>
                        <a:ext uri="{FF2B5EF4-FFF2-40B4-BE49-F238E27FC236}">
                          <a16:creationId xmlns:a16="http://schemas.microsoft.com/office/drawing/2014/main" id="{291CB966-4F88-477C-87B6-D2E0A7FAED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FF8CC356-3D74-494E-8DAD-462055B87E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CC4553B4-2150-44AB-85B7-FE7E706AC91F}"/>
                  </a:ext>
                </a:extLst>
              </p:cNvPr>
              <p:cNvCxnSpPr>
                <a:cxnSpLocks/>
                <a:stCxn id="323" idx="1"/>
                <a:endCxn id="319" idx="0"/>
              </p:cNvCxnSpPr>
              <p:nvPr/>
            </p:nvCxnSpPr>
            <p:spPr>
              <a:xfrm flipH="1">
                <a:off x="3986466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99" name="直接箭头连接符 298">
                <a:extLst>
                  <a:ext uri="{FF2B5EF4-FFF2-40B4-BE49-F238E27FC236}">
                    <a16:creationId xmlns:a16="http://schemas.microsoft.com/office/drawing/2014/main" id="{205AD113-D5E7-474C-8055-63B5D3120039}"/>
                  </a:ext>
                </a:extLst>
              </p:cNvPr>
              <p:cNvCxnSpPr>
                <a:cxnSpLocks/>
                <a:stCxn id="323" idx="3"/>
                <a:endCxn id="320" idx="0"/>
              </p:cNvCxnSpPr>
              <p:nvPr/>
            </p:nvCxnSpPr>
            <p:spPr>
              <a:xfrm>
                <a:off x="5203638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DF325E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0" name="直接箭头连接符 299">
                <a:extLst>
                  <a:ext uri="{FF2B5EF4-FFF2-40B4-BE49-F238E27FC236}">
                    <a16:creationId xmlns:a16="http://schemas.microsoft.com/office/drawing/2014/main" id="{FD030AAB-E34D-48FA-B8ED-6FBE6BF88675}"/>
                  </a:ext>
                </a:extLst>
              </p:cNvPr>
              <p:cNvCxnSpPr>
                <a:cxnSpLocks/>
                <a:stCxn id="324" idx="1"/>
                <a:endCxn id="321" idx="0"/>
              </p:cNvCxnSpPr>
              <p:nvPr/>
            </p:nvCxnSpPr>
            <p:spPr>
              <a:xfrm flipH="1">
                <a:off x="7753330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1" name="直接箭头连接符 300">
                <a:extLst>
                  <a:ext uri="{FF2B5EF4-FFF2-40B4-BE49-F238E27FC236}">
                    <a16:creationId xmlns:a16="http://schemas.microsoft.com/office/drawing/2014/main" id="{71FE9FF8-B194-46EB-AF3B-BCCF011E4EFE}"/>
                  </a:ext>
                </a:extLst>
              </p:cNvPr>
              <p:cNvCxnSpPr>
                <a:cxnSpLocks/>
                <a:stCxn id="324" idx="3"/>
                <a:endCxn id="322" idx="0"/>
              </p:cNvCxnSpPr>
              <p:nvPr/>
            </p:nvCxnSpPr>
            <p:spPr>
              <a:xfrm>
                <a:off x="8970502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711C996B-BE36-4CA6-86F4-913B61E2D0AF}"/>
                  </a:ext>
                </a:extLst>
              </p:cNvPr>
              <p:cNvGrpSpPr/>
              <p:nvPr/>
            </p:nvGrpSpPr>
            <p:grpSpPr>
              <a:xfrm>
                <a:off x="3240152" y="4879546"/>
                <a:ext cx="7142922" cy="402867"/>
                <a:chOff x="3240152" y="4067363"/>
                <a:chExt cx="7142922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文本框 310">
                      <a:extLst>
                        <a:ext uri="{FF2B5EF4-FFF2-40B4-BE49-F238E27FC236}">
                          <a16:creationId xmlns:a16="http://schemas.microsoft.com/office/drawing/2014/main" id="{4AF87BD0-3D63-483D-81A1-F6EC3E84EE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1E2EA9DB-EA3E-4DD6-ADCA-BF805CB341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2" name="文本框 311">
                      <a:extLst>
                        <a:ext uri="{FF2B5EF4-FFF2-40B4-BE49-F238E27FC236}">
                          <a16:creationId xmlns:a16="http://schemas.microsoft.com/office/drawing/2014/main" id="{1D0EAEFB-23F0-42A7-993D-ACDEBD926F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DD7E13DD-26E9-4B1C-A3FF-3C792490E7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3" name="文本框 312">
                      <a:extLst>
                        <a:ext uri="{FF2B5EF4-FFF2-40B4-BE49-F238E27FC236}">
                          <a16:creationId xmlns:a16="http://schemas.microsoft.com/office/drawing/2014/main" id="{D41B13F3-6C79-45F0-AF7A-28DC23972C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4AD09914-ED7A-40E3-9D3F-BB83086A99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4" name="文本框 313">
                      <a:extLst>
                        <a:ext uri="{FF2B5EF4-FFF2-40B4-BE49-F238E27FC236}">
                          <a16:creationId xmlns:a16="http://schemas.microsoft.com/office/drawing/2014/main" id="{B1A991F7-ACD1-4C93-8BCD-17C96D9555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2932EB2D-976A-49C9-80E9-B5A1FAF41D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5" name="文本框 314">
                      <a:extLst>
                        <a:ext uri="{FF2B5EF4-FFF2-40B4-BE49-F238E27FC236}">
                          <a16:creationId xmlns:a16="http://schemas.microsoft.com/office/drawing/2014/main" id="{D9DEFBA1-A1D1-432C-A621-5811CD229B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EE26B8EA-D9A7-4EF2-8B7C-CBC7177414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6" name="文本框 315">
                      <a:extLst>
                        <a:ext uri="{FF2B5EF4-FFF2-40B4-BE49-F238E27FC236}">
                          <a16:creationId xmlns:a16="http://schemas.microsoft.com/office/drawing/2014/main" id="{43E84E89-31AE-4E63-A38B-F02676631D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31E00B9C-238C-4E74-85D6-7DB7AF6B57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7" name="文本框 316">
                      <a:extLst>
                        <a:ext uri="{FF2B5EF4-FFF2-40B4-BE49-F238E27FC236}">
                          <a16:creationId xmlns:a16="http://schemas.microsoft.com/office/drawing/2014/main" id="{AD7B7512-7B49-421A-9534-460F7DE04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D14059C4-A4B6-49FF-939F-8F14CD1B49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8" name="文本框 317">
                      <a:extLst>
                        <a:ext uri="{FF2B5EF4-FFF2-40B4-BE49-F238E27FC236}">
                          <a16:creationId xmlns:a16="http://schemas.microsoft.com/office/drawing/2014/main" id="{E9F3569F-C5CF-4227-9643-3C573CA40A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A1F6313F-2B31-49A9-8545-A422213EA8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3" name="直接箭头连接符 302">
                <a:extLst>
                  <a:ext uri="{FF2B5EF4-FFF2-40B4-BE49-F238E27FC236}">
                    <a16:creationId xmlns:a16="http://schemas.microsoft.com/office/drawing/2014/main" id="{1842E63F-4307-456D-8724-3F647ECD7ACC}"/>
                  </a:ext>
                </a:extLst>
              </p:cNvPr>
              <p:cNvCxnSpPr>
                <a:cxnSpLocks/>
                <a:stCxn id="319" idx="1"/>
                <a:endCxn id="311" idx="0"/>
              </p:cNvCxnSpPr>
              <p:nvPr/>
            </p:nvCxnSpPr>
            <p:spPr>
              <a:xfrm flipH="1">
                <a:off x="3515608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4" name="直接箭头连接符 303">
                <a:extLst>
                  <a:ext uri="{FF2B5EF4-FFF2-40B4-BE49-F238E27FC236}">
                    <a16:creationId xmlns:a16="http://schemas.microsoft.com/office/drawing/2014/main" id="{CAB87853-9AC7-4533-8E9E-7560651FAAA9}"/>
                  </a:ext>
                </a:extLst>
              </p:cNvPr>
              <p:cNvCxnSpPr>
                <a:cxnSpLocks/>
                <a:stCxn id="319" idx="3"/>
                <a:endCxn id="315" idx="0"/>
              </p:cNvCxnSpPr>
              <p:nvPr/>
            </p:nvCxnSpPr>
            <p:spPr>
              <a:xfrm>
                <a:off x="4261922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5" name="直接箭头连接符 304">
                <a:extLst>
                  <a:ext uri="{FF2B5EF4-FFF2-40B4-BE49-F238E27FC236}">
                    <a16:creationId xmlns:a16="http://schemas.microsoft.com/office/drawing/2014/main" id="{B6C4DB8B-FC88-40C2-A317-A0BD0C0ADC42}"/>
                  </a:ext>
                </a:extLst>
              </p:cNvPr>
              <p:cNvCxnSpPr>
                <a:cxnSpLocks/>
                <a:stCxn id="320" idx="1"/>
                <a:endCxn id="312" idx="0"/>
              </p:cNvCxnSpPr>
              <p:nvPr/>
            </p:nvCxnSpPr>
            <p:spPr>
              <a:xfrm flipH="1">
                <a:off x="5399041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6" name="直接箭头连接符 305">
                <a:extLst>
                  <a:ext uri="{FF2B5EF4-FFF2-40B4-BE49-F238E27FC236}">
                    <a16:creationId xmlns:a16="http://schemas.microsoft.com/office/drawing/2014/main" id="{8D4C3F4A-C629-41D9-B71B-0D9230056ABA}"/>
                  </a:ext>
                </a:extLst>
              </p:cNvPr>
              <p:cNvCxnSpPr>
                <a:cxnSpLocks/>
                <a:stCxn id="320" idx="3"/>
                <a:endCxn id="316" idx="0"/>
              </p:cNvCxnSpPr>
              <p:nvPr/>
            </p:nvCxnSpPr>
            <p:spPr>
              <a:xfrm>
                <a:off x="6145354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DF325E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7" name="直接箭头连接符 306">
                <a:extLst>
                  <a:ext uri="{FF2B5EF4-FFF2-40B4-BE49-F238E27FC236}">
                    <a16:creationId xmlns:a16="http://schemas.microsoft.com/office/drawing/2014/main" id="{A2C4F6BE-EE8A-4E3A-A1B3-24D079F358FA}"/>
                  </a:ext>
                </a:extLst>
              </p:cNvPr>
              <p:cNvCxnSpPr>
                <a:cxnSpLocks/>
                <a:stCxn id="321" idx="1"/>
                <a:endCxn id="313" idx="0"/>
              </p:cNvCxnSpPr>
              <p:nvPr/>
            </p:nvCxnSpPr>
            <p:spPr>
              <a:xfrm flipH="1">
                <a:off x="7282472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8" name="直接箭头连接符 307">
                <a:extLst>
                  <a:ext uri="{FF2B5EF4-FFF2-40B4-BE49-F238E27FC236}">
                    <a16:creationId xmlns:a16="http://schemas.microsoft.com/office/drawing/2014/main" id="{75F7C44D-3EEA-412A-BD50-13834B7FA158}"/>
                  </a:ext>
                </a:extLst>
              </p:cNvPr>
              <p:cNvCxnSpPr>
                <a:cxnSpLocks/>
                <a:stCxn id="321" idx="3"/>
                <a:endCxn id="317" idx="0"/>
              </p:cNvCxnSpPr>
              <p:nvPr/>
            </p:nvCxnSpPr>
            <p:spPr>
              <a:xfrm>
                <a:off x="8028786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9" name="直接箭头连接符 308">
                <a:extLst>
                  <a:ext uri="{FF2B5EF4-FFF2-40B4-BE49-F238E27FC236}">
                    <a16:creationId xmlns:a16="http://schemas.microsoft.com/office/drawing/2014/main" id="{6B3C6852-4828-42C6-B5E0-37ECC512F36F}"/>
                  </a:ext>
                </a:extLst>
              </p:cNvPr>
              <p:cNvCxnSpPr>
                <a:cxnSpLocks/>
                <a:stCxn id="322" idx="3"/>
                <a:endCxn id="318" idx="0"/>
              </p:cNvCxnSpPr>
              <p:nvPr/>
            </p:nvCxnSpPr>
            <p:spPr>
              <a:xfrm>
                <a:off x="9912218" y="3974978"/>
                <a:ext cx="195400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10" name="直接箭头连接符 309">
                <a:extLst>
                  <a:ext uri="{FF2B5EF4-FFF2-40B4-BE49-F238E27FC236}">
                    <a16:creationId xmlns:a16="http://schemas.microsoft.com/office/drawing/2014/main" id="{6C774EF1-D2B3-41EA-A89C-3E1E501DD38C}"/>
                  </a:ext>
                </a:extLst>
              </p:cNvPr>
              <p:cNvCxnSpPr>
                <a:cxnSpLocks/>
                <a:stCxn id="322" idx="1"/>
                <a:endCxn id="314" idx="0"/>
              </p:cNvCxnSpPr>
              <p:nvPr/>
            </p:nvCxnSpPr>
            <p:spPr>
              <a:xfrm flipH="1">
                <a:off x="9165904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05A637DC-9C8D-4063-9693-5C4FE27CC64C}"/>
                </a:ext>
              </a:extLst>
            </p:cNvPr>
            <p:cNvSpPr txBox="1"/>
            <p:nvPr/>
          </p:nvSpPr>
          <p:spPr>
            <a:xfrm>
              <a:off x="2216924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9B63E61D-80E2-4AE8-B2F0-6A65244351AE}"/>
                </a:ext>
              </a:extLst>
            </p:cNvPr>
            <p:cNvSpPr txBox="1"/>
            <p:nvPr/>
          </p:nvSpPr>
          <p:spPr>
            <a:xfrm>
              <a:off x="3314041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FF7E10A5-9AA5-4DAF-80AC-7123EC29F383}"/>
                </a:ext>
              </a:extLst>
            </p:cNvPr>
            <p:cNvSpPr txBox="1"/>
            <p:nvPr/>
          </p:nvSpPr>
          <p:spPr>
            <a:xfrm>
              <a:off x="4513398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8E01564E-A5CA-450F-B497-8EAC10673029}"/>
                </a:ext>
              </a:extLst>
            </p:cNvPr>
            <p:cNvSpPr txBox="1"/>
            <p:nvPr/>
          </p:nvSpPr>
          <p:spPr>
            <a:xfrm>
              <a:off x="5508275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78" name="文本框 277">
              <a:extLst>
                <a:ext uri="{FF2B5EF4-FFF2-40B4-BE49-F238E27FC236}">
                  <a16:creationId xmlns:a16="http://schemas.microsoft.com/office/drawing/2014/main" id="{88AEF1AC-DE88-4B36-B0C3-3755AD5E1BB2}"/>
                </a:ext>
              </a:extLst>
            </p:cNvPr>
            <p:cNvSpPr txBox="1"/>
            <p:nvPr/>
          </p:nvSpPr>
          <p:spPr>
            <a:xfrm>
              <a:off x="6792829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497746E9-4559-4A41-AE28-A70E0624DCD9}"/>
                </a:ext>
              </a:extLst>
            </p:cNvPr>
            <p:cNvSpPr txBox="1"/>
            <p:nvPr/>
          </p:nvSpPr>
          <p:spPr>
            <a:xfrm>
              <a:off x="7906984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C45C623A-5984-4A0E-AB8F-CC293BAA57B5}"/>
                </a:ext>
              </a:extLst>
            </p:cNvPr>
            <p:cNvSpPr txBox="1"/>
            <p:nvPr/>
          </p:nvSpPr>
          <p:spPr>
            <a:xfrm>
              <a:off x="8975026" y="3291451"/>
              <a:ext cx="482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2673E513-3D88-46F4-9DD4-3BC42F2FDA7D}"/>
                </a:ext>
              </a:extLst>
            </p:cNvPr>
            <p:cNvSpPr txBox="1"/>
            <p:nvPr/>
          </p:nvSpPr>
          <p:spPr>
            <a:xfrm>
              <a:off x="10084910" y="3291451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99B13379-116A-4BD0-A72A-F12316CB071B}"/>
                </a:ext>
              </a:extLst>
            </p:cNvPr>
            <p:cNvSpPr txBox="1"/>
            <p:nvPr/>
          </p:nvSpPr>
          <p:spPr>
            <a:xfrm>
              <a:off x="2778150" y="2611775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83" name="文本框 282">
              <a:extLst>
                <a:ext uri="{FF2B5EF4-FFF2-40B4-BE49-F238E27FC236}">
                  <a16:creationId xmlns:a16="http://schemas.microsoft.com/office/drawing/2014/main" id="{FEB0825C-2CD2-4238-A5C8-277B1638E132}"/>
                </a:ext>
              </a:extLst>
            </p:cNvPr>
            <p:cNvSpPr txBox="1"/>
            <p:nvPr/>
          </p:nvSpPr>
          <p:spPr>
            <a:xfrm>
              <a:off x="5348999" y="2611775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6FFFF6DC-2959-4F8D-87E7-5A3042592D7A}"/>
                </a:ext>
              </a:extLst>
            </p:cNvPr>
            <p:cNvSpPr txBox="1"/>
            <p:nvPr/>
          </p:nvSpPr>
          <p:spPr>
            <a:xfrm>
              <a:off x="3971883" y="1910790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4FBFA62B-BEE5-4AAD-8223-0E3C1EBE50C4}"/>
                </a:ext>
              </a:extLst>
            </p:cNvPr>
            <p:cNvSpPr txBox="1"/>
            <p:nvPr/>
          </p:nvSpPr>
          <p:spPr>
            <a:xfrm>
              <a:off x="7241822" y="2611775"/>
              <a:ext cx="509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286" name="文本框 285">
              <a:extLst>
                <a:ext uri="{FF2B5EF4-FFF2-40B4-BE49-F238E27FC236}">
                  <a16:creationId xmlns:a16="http://schemas.microsoft.com/office/drawing/2014/main" id="{3AF1B07F-7717-4CE4-BC21-7895AFA142D3}"/>
                </a:ext>
              </a:extLst>
            </p:cNvPr>
            <p:cNvSpPr txBox="1"/>
            <p:nvPr/>
          </p:nvSpPr>
          <p:spPr>
            <a:xfrm>
              <a:off x="9878506" y="2611775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FBA0D61D-7168-4BC7-AD4B-DD51EC0B2CF5}"/>
                </a:ext>
              </a:extLst>
            </p:cNvPr>
            <p:cNvSpPr txBox="1"/>
            <p:nvPr/>
          </p:nvSpPr>
          <p:spPr>
            <a:xfrm>
              <a:off x="8780954" y="1929092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288" name="文本框 287">
              <a:extLst>
                <a:ext uri="{FF2B5EF4-FFF2-40B4-BE49-F238E27FC236}">
                  <a16:creationId xmlns:a16="http://schemas.microsoft.com/office/drawing/2014/main" id="{76A66498-FEA5-40F3-9663-C7DA8A690440}"/>
                </a:ext>
              </a:extLst>
            </p:cNvPr>
            <p:cNvSpPr txBox="1"/>
            <p:nvPr/>
          </p:nvSpPr>
          <p:spPr>
            <a:xfrm>
              <a:off x="6235734" y="1261830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A6F06756-C061-469F-B12C-2C4320B6F80D}"/>
                    </a:ext>
                  </a:extLst>
                </p:cNvPr>
                <p:cNvSpPr txBox="1"/>
                <p:nvPr/>
              </p:nvSpPr>
              <p:spPr>
                <a:xfrm>
                  <a:off x="1846117" y="4223049"/>
                  <a:ext cx="9251631" cy="1402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If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then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𝑢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285750" marR="0" lvl="0" indent="-28575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Otherwise, let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𝐿𝐸𝐹</m:t>
                      </m:r>
                      <m:d>
                        <m:d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∩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𝐿𝐸𝐹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Output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≔{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𝑢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𝑢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𝑢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where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A6F06756-C061-469F-B12C-2C4320B6F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7" y="4223049"/>
                  <a:ext cx="9251631" cy="1402050"/>
                </a:xfrm>
                <a:prstGeom prst="rect">
                  <a:avLst/>
                </a:prstGeom>
                <a:blipFill>
                  <a:blip r:embed="rId20"/>
                  <a:stretch>
                    <a:fillRect l="-461" r="-923" b="-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矩形: 圆角 289">
                  <a:extLst>
                    <a:ext uri="{FF2B5EF4-FFF2-40B4-BE49-F238E27FC236}">
                      <a16:creationId xmlns:a16="http://schemas.microsoft.com/office/drawing/2014/main" id="{46567B6C-F68F-4A62-A1A4-4117327DDAA0}"/>
                    </a:ext>
                  </a:extLst>
                </p:cNvPr>
                <p:cNvSpPr/>
                <p:nvPr/>
              </p:nvSpPr>
              <p:spPr>
                <a:xfrm>
                  <a:off x="2033540" y="5640998"/>
                  <a:ext cx="3333868" cy="1059227"/>
                </a:xfrm>
                <a:prstGeom prst="roundRect">
                  <a:avLst>
                    <a:gd name="adj" fmla="val 11515"/>
                  </a:avLst>
                </a:prstGeom>
                <a:solidFill>
                  <a:srgbClr val="2673B7">
                    <a:lumMod val="20000"/>
                    <a:lumOff val="80000"/>
                  </a:srgbClr>
                </a:solidFill>
                <a:ln w="28575" cap="flat" cmpd="sng" algn="ctr">
                  <a:solidFill>
                    <a:srgbClr val="2673B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𝐿𝐸𝐹</m:t>
                        </m:r>
                        <m:d>
                          <m:dPr>
                            <m:ctrlP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</m:e>
                        </m:d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={</m:t>
                        </m:r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F325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00</m:t>
                        </m:r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,010,011}</m:t>
                        </m:r>
                      </m:oMath>
                    </m:oMathPara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𝐿𝐸𝐹</m:t>
                        </m:r>
                        <m:d>
                          <m:dPr>
                            <m:ctrlP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6</m:t>
                            </m:r>
                          </m:e>
                        </m:d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={</m:t>
                        </m:r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F325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00</m:t>
                        </m:r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,01}</m:t>
                        </m:r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0" name="矩形: 圆角 289">
                  <a:extLst>
                    <a:ext uri="{FF2B5EF4-FFF2-40B4-BE49-F238E27FC236}">
                      <a16:creationId xmlns:a16="http://schemas.microsoft.com/office/drawing/2014/main" id="{46567B6C-F68F-4A62-A1A4-4117327DDA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540" y="5640998"/>
                  <a:ext cx="3333868" cy="1059227"/>
                </a:xfrm>
                <a:prstGeom prst="roundRect">
                  <a:avLst>
                    <a:gd name="adj" fmla="val 11515"/>
                  </a:avLst>
                </a:prstGeom>
                <a:blipFill>
                  <a:blip r:embed="rId21"/>
                  <a:stretch>
                    <a:fillRect/>
                  </a:stretch>
                </a:blipFill>
                <a:ln w="28575" cap="flat" cmpd="sng" algn="ctr">
                  <a:solidFill>
                    <a:srgbClr val="2673B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1" name="图片 82">
              <a:extLst>
                <a:ext uri="{FF2B5EF4-FFF2-40B4-BE49-F238E27FC236}">
                  <a16:creationId xmlns:a16="http://schemas.microsoft.com/office/drawing/2014/main" id="{97B5B67D-F00E-4CF1-AFDB-27F6F85B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5912621" y="5998706"/>
              <a:ext cx="373053" cy="3438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矩形: 圆角 291">
                  <a:extLst>
                    <a:ext uri="{FF2B5EF4-FFF2-40B4-BE49-F238E27FC236}">
                      <a16:creationId xmlns:a16="http://schemas.microsoft.com/office/drawing/2014/main" id="{86FEA927-39B9-4CF3-AA3C-308517F94141}"/>
                    </a:ext>
                  </a:extLst>
                </p:cNvPr>
                <p:cNvSpPr/>
                <p:nvPr/>
              </p:nvSpPr>
              <p:spPr>
                <a:xfrm>
                  <a:off x="6830887" y="5640998"/>
                  <a:ext cx="3812501" cy="1059227"/>
                </a:xfrm>
                <a:prstGeom prst="roundRect">
                  <a:avLst>
                    <a:gd name="adj" fmla="val 11515"/>
                  </a:avLst>
                </a:prstGeom>
                <a:solidFill>
                  <a:srgbClr val="F8DFCC"/>
                </a:solidFill>
                <a:ln w="28575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</m:sub>
                        </m:sSub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={(</m:t>
                        </m:r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DF325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3,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00</m:t>
                            </m:r>
                          </m:sub>
                        </m:sSub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),(4,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010</m:t>
                            </m:r>
                          </m:sub>
                        </m:sSub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),(5,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011</m:t>
                            </m:r>
                          </m:sub>
                        </m:sSub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)}</m:t>
                        </m:r>
                      </m:oMath>
                    </m:oMathPara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6</m:t>
                            </m:r>
                          </m:sub>
                        </m:sSub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={(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3,</m:t>
                            </m:r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DF325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00</m:t>
                            </m:r>
                          </m:sub>
                        </m:sSub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),(6,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01</m:t>
                            </m:r>
                          </m:sub>
                        </m:sSub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)}</m:t>
                        </m:r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2" name="矩形: 圆角 291">
                  <a:extLst>
                    <a:ext uri="{FF2B5EF4-FFF2-40B4-BE49-F238E27FC236}">
                      <a16:creationId xmlns:a16="http://schemas.microsoft.com/office/drawing/2014/main" id="{86FEA927-39B9-4CF3-AA3C-308517F94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0887" y="5640998"/>
                  <a:ext cx="3812501" cy="1059227"/>
                </a:xfrm>
                <a:prstGeom prst="roundRect">
                  <a:avLst>
                    <a:gd name="adj" fmla="val 11515"/>
                  </a:avLst>
                </a:prstGeom>
                <a:blipFill>
                  <a:blip r:embed="rId24"/>
                  <a:stretch>
                    <a:fillRect/>
                  </a:stretch>
                </a:blipFill>
                <a:ln w="28575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5" name="标题 1">
            <a:extLst>
              <a:ext uri="{FF2B5EF4-FFF2-40B4-BE49-F238E27FC236}">
                <a16:creationId xmlns:a16="http://schemas.microsoft.com/office/drawing/2014/main" id="{474885D2-B647-46DD-9656-BBBC63B4605E}"/>
              </a:ext>
            </a:extLst>
          </p:cNvPr>
          <p:cNvSpPr txBox="1"/>
          <p:nvPr/>
        </p:nvSpPr>
        <p:spPr>
          <a:xfrm>
            <a:off x="0" y="272633"/>
            <a:ext cx="8804729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Incremental Timed-Release Encryption (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𝔦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7884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41EAC3B8-8A6B-47C1-9EC5-D11CB6D5345F}"/>
              </a:ext>
            </a:extLst>
          </p:cNvPr>
          <p:cNvGrpSpPr/>
          <p:nvPr/>
        </p:nvGrpSpPr>
        <p:grpSpPr>
          <a:xfrm>
            <a:off x="1363157" y="1261830"/>
            <a:ext cx="9465686" cy="4697913"/>
            <a:chOff x="1632062" y="1261830"/>
            <a:chExt cx="9465686" cy="4697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EC976AB0-1701-4CB8-8E42-1A6B888F3CF6}"/>
                    </a:ext>
                  </a:extLst>
                </p:cNvPr>
                <p:cNvSpPr txBox="1"/>
                <p:nvPr/>
              </p:nvSpPr>
              <p:spPr>
                <a:xfrm>
                  <a:off x="1632062" y="1299556"/>
                  <a:ext cx="556063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 2" panose="05020102010507070707" pitchFamily="18" charset="2"/>
                    </a:rPr>
                    <a:t> </a:t>
                  </a:r>
                  <a:r>
                    <a:rPr kumimoji="0" lang="en-US" altLang="zh-CN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  <a:sym typeface="Wingdings 2" panose="05020102010507070707" pitchFamily="18" charset="2"/>
                    </a:rPr>
                    <a:t>Enc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𝑙𝑝𝑘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a14:m>
                  <a:endPara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EC976AB0-1701-4CB8-8E42-1A6B888F3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062" y="1299556"/>
                  <a:ext cx="5560631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206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D07B36CD-059C-4EBD-BCAE-F0C1A37BD828}"/>
                </a:ext>
              </a:extLst>
            </p:cNvPr>
            <p:cNvGrpSpPr/>
            <p:nvPr/>
          </p:nvGrpSpPr>
          <p:grpSpPr>
            <a:xfrm>
              <a:off x="2163890" y="1515163"/>
              <a:ext cx="8735076" cy="2421638"/>
              <a:chOff x="3240152" y="1787962"/>
              <a:chExt cx="7142922" cy="34944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本框 127">
                    <a:extLst>
                      <a:ext uri="{FF2B5EF4-FFF2-40B4-BE49-F238E27FC236}">
                        <a16:creationId xmlns:a16="http://schemas.microsoft.com/office/drawing/2014/main" id="{3A7ACE57-53DB-4241-B8DF-5C5D48E04C8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 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ℰ</m:t>
                          </m:r>
                        </m:oMath>
                      </m:oMathPara>
                    </a14:m>
                    <a:endParaRPr kumimoji="0" lang="zh-CN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PPOSans R" panose="00020600040101010101" pitchFamily="18" charset="-122"/>
                      <a:ea typeface="OPPOSans R" panose="00020600040101010101" pitchFamily="18" charset="-122"/>
                      <a:cs typeface="OPPOSans R" panose="00020600040101010101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1E8D731F-C726-401E-852A-285535F06C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2692D2C2-2496-46BA-AF1B-07811A526350}"/>
                  </a:ext>
                </a:extLst>
              </p:cNvPr>
              <p:cNvGrpSpPr/>
              <p:nvPr/>
            </p:nvGrpSpPr>
            <p:grpSpPr>
              <a:xfrm>
                <a:off x="4652726" y="2781138"/>
                <a:ext cx="4317776" cy="402867"/>
                <a:chOff x="4652726" y="2442734"/>
                <a:chExt cx="4317776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8" name="文本框 157">
                      <a:extLst>
                        <a:ext uri="{FF2B5EF4-FFF2-40B4-BE49-F238E27FC236}">
                          <a16:creationId xmlns:a16="http://schemas.microsoft.com/office/drawing/2014/main" id="{E12A102D-6BC9-4814-9BAD-866AF2E0A3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A1CE9962-4D53-4F3B-A8CC-88FBE101E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文本框 158">
                      <a:extLst>
                        <a:ext uri="{FF2B5EF4-FFF2-40B4-BE49-F238E27FC236}">
                          <a16:creationId xmlns:a16="http://schemas.microsoft.com/office/drawing/2014/main" id="{938D4F47-BF09-4EE7-97E9-FEB07F9AB7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21A16773-C7D7-4DC3-89E9-21DE152209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C2A8EE87-70D4-434C-9E51-A1AEB7F6289B}"/>
                  </a:ext>
                </a:extLst>
              </p:cNvPr>
              <p:cNvCxnSpPr>
                <a:cxnSpLocks/>
                <a:stCxn id="128" idx="1"/>
                <a:endCxn id="158" idx="0"/>
              </p:cNvCxnSpPr>
              <p:nvPr/>
            </p:nvCxnSpPr>
            <p:spPr>
              <a:xfrm flipH="1">
                <a:off x="4928182" y="1989396"/>
                <a:ext cx="1607976" cy="79174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647F7EC6-E3D1-498E-9C4D-E75D1C631E99}"/>
                  </a:ext>
                </a:extLst>
              </p:cNvPr>
              <p:cNvCxnSpPr>
                <a:cxnSpLocks/>
                <a:stCxn id="128" idx="3"/>
                <a:endCxn id="159" idx="0"/>
              </p:cNvCxnSpPr>
              <p:nvPr/>
            </p:nvCxnSpPr>
            <p:spPr>
              <a:xfrm>
                <a:off x="7087070" y="1989396"/>
                <a:ext cx="1607976" cy="79174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1DC2E21E-7DFC-453E-B41A-47CA10AFE2A9}"/>
                  </a:ext>
                </a:extLst>
              </p:cNvPr>
              <p:cNvGrpSpPr/>
              <p:nvPr/>
            </p:nvGrpSpPr>
            <p:grpSpPr>
              <a:xfrm>
                <a:off x="3711010" y="3773544"/>
                <a:ext cx="6201208" cy="402867"/>
                <a:chOff x="3711010" y="3270995"/>
                <a:chExt cx="6201208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文本框 153">
                      <a:extLst>
                        <a:ext uri="{FF2B5EF4-FFF2-40B4-BE49-F238E27FC236}">
                          <a16:creationId xmlns:a16="http://schemas.microsoft.com/office/drawing/2014/main" id="{D9FA3AB1-A7E6-4951-A5C5-8D2557E84F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E11B2604-A43A-4E12-99C3-2F5825A2A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文本框 154">
                      <a:extLst>
                        <a:ext uri="{FF2B5EF4-FFF2-40B4-BE49-F238E27FC236}">
                          <a16:creationId xmlns:a16="http://schemas.microsoft.com/office/drawing/2014/main" id="{8DFA5308-5AC4-47C3-8113-A02056648F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F60AC87D-FB00-4A0B-8065-1AD5D715B5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文本框 155">
                      <a:extLst>
                        <a:ext uri="{FF2B5EF4-FFF2-40B4-BE49-F238E27FC236}">
                          <a16:creationId xmlns:a16="http://schemas.microsoft.com/office/drawing/2014/main" id="{E69D743E-2E42-4A70-B00D-C42FF7A008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F411EF11-E8F6-4A8F-A4B7-06C8D366E5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文本框 156">
                      <a:extLst>
                        <a:ext uri="{FF2B5EF4-FFF2-40B4-BE49-F238E27FC236}">
                          <a16:creationId xmlns:a16="http://schemas.microsoft.com/office/drawing/2014/main" id="{5945A979-CAB3-44D2-95E8-ACC02915B5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FF8CC356-3D74-494E-8DAD-462055B87E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3" name="直接箭头连接符 132">
                <a:extLst>
                  <a:ext uri="{FF2B5EF4-FFF2-40B4-BE49-F238E27FC236}">
                    <a16:creationId xmlns:a16="http://schemas.microsoft.com/office/drawing/2014/main" id="{582B5304-F107-49BD-99BC-37711B8E9355}"/>
                  </a:ext>
                </a:extLst>
              </p:cNvPr>
              <p:cNvCxnSpPr>
                <a:cxnSpLocks/>
                <a:stCxn id="158" idx="1"/>
                <a:endCxn id="154" idx="0"/>
              </p:cNvCxnSpPr>
              <p:nvPr/>
            </p:nvCxnSpPr>
            <p:spPr>
              <a:xfrm flipH="1">
                <a:off x="3986466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EB54D819-D14E-416E-8BD6-39EE1F387986}"/>
                  </a:ext>
                </a:extLst>
              </p:cNvPr>
              <p:cNvCxnSpPr>
                <a:cxnSpLocks/>
                <a:stCxn id="158" idx="3"/>
                <a:endCxn id="155" idx="0"/>
              </p:cNvCxnSpPr>
              <p:nvPr/>
            </p:nvCxnSpPr>
            <p:spPr>
              <a:xfrm>
                <a:off x="5203638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5" name="直接箭头连接符 134">
                <a:extLst>
                  <a:ext uri="{FF2B5EF4-FFF2-40B4-BE49-F238E27FC236}">
                    <a16:creationId xmlns:a16="http://schemas.microsoft.com/office/drawing/2014/main" id="{87AD7AAD-4F6D-4E7E-86CE-5A9483E2FD16}"/>
                  </a:ext>
                </a:extLst>
              </p:cNvPr>
              <p:cNvCxnSpPr>
                <a:cxnSpLocks/>
                <a:stCxn id="159" idx="1"/>
                <a:endCxn id="156" idx="0"/>
              </p:cNvCxnSpPr>
              <p:nvPr/>
            </p:nvCxnSpPr>
            <p:spPr>
              <a:xfrm flipH="1">
                <a:off x="7753330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563AEB31-858A-4298-B910-E76A996316E5}"/>
                  </a:ext>
                </a:extLst>
              </p:cNvPr>
              <p:cNvCxnSpPr>
                <a:cxnSpLocks/>
                <a:stCxn id="159" idx="3"/>
                <a:endCxn id="157" idx="0"/>
              </p:cNvCxnSpPr>
              <p:nvPr/>
            </p:nvCxnSpPr>
            <p:spPr>
              <a:xfrm>
                <a:off x="8970502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35FCFC16-2DFB-4F35-8D1D-81D94789E965}"/>
                  </a:ext>
                </a:extLst>
              </p:cNvPr>
              <p:cNvGrpSpPr/>
              <p:nvPr/>
            </p:nvGrpSpPr>
            <p:grpSpPr>
              <a:xfrm>
                <a:off x="3240152" y="4879546"/>
                <a:ext cx="7142922" cy="402867"/>
                <a:chOff x="3240152" y="4067363"/>
                <a:chExt cx="7142922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6" name="文本框 145">
                      <a:extLst>
                        <a:ext uri="{FF2B5EF4-FFF2-40B4-BE49-F238E27FC236}">
                          <a16:creationId xmlns:a16="http://schemas.microsoft.com/office/drawing/2014/main" id="{E936141F-603F-41C2-9F79-E853751C07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1E2EA9DB-EA3E-4DD6-ADCA-BF805CB341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文本框 146">
                      <a:extLst>
                        <a:ext uri="{FF2B5EF4-FFF2-40B4-BE49-F238E27FC236}">
                          <a16:creationId xmlns:a16="http://schemas.microsoft.com/office/drawing/2014/main" id="{F87B01EE-3089-4291-BB06-8A265F18DC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DD7E13DD-26E9-4B1C-A3FF-3C792490E7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文本框 147">
                      <a:extLst>
                        <a:ext uri="{FF2B5EF4-FFF2-40B4-BE49-F238E27FC236}">
                          <a16:creationId xmlns:a16="http://schemas.microsoft.com/office/drawing/2014/main" id="{30D7E2FE-429B-4B8C-B05D-72201EA053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4AD09914-ED7A-40E3-9D3F-BB83086A99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文本框 148">
                      <a:extLst>
                        <a:ext uri="{FF2B5EF4-FFF2-40B4-BE49-F238E27FC236}">
                          <a16:creationId xmlns:a16="http://schemas.microsoft.com/office/drawing/2014/main" id="{CAB96AE9-EDC9-403C-8942-195B66918F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2932EB2D-976A-49C9-80E9-B5A1FAF41D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文本框 149">
                      <a:extLst>
                        <a:ext uri="{FF2B5EF4-FFF2-40B4-BE49-F238E27FC236}">
                          <a16:creationId xmlns:a16="http://schemas.microsoft.com/office/drawing/2014/main" id="{32C1903B-666C-467D-A0A2-ACD930B12C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EE26B8EA-D9A7-4EF2-8B7C-CBC7177414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文本框 150">
                      <a:extLst>
                        <a:ext uri="{FF2B5EF4-FFF2-40B4-BE49-F238E27FC236}">
                          <a16:creationId xmlns:a16="http://schemas.microsoft.com/office/drawing/2014/main" id="{0B6C8D32-E7CD-40D5-BBCB-34D7F94CD2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31E00B9C-238C-4E74-85D6-7DB7AF6B57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文本框 151">
                      <a:extLst>
                        <a:ext uri="{FF2B5EF4-FFF2-40B4-BE49-F238E27FC236}">
                          <a16:creationId xmlns:a16="http://schemas.microsoft.com/office/drawing/2014/main" id="{BB089B90-B815-4F6D-B633-94AB109453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D14059C4-A4B6-49FF-939F-8F14CD1B49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文本框 152">
                      <a:extLst>
                        <a:ext uri="{FF2B5EF4-FFF2-40B4-BE49-F238E27FC236}">
                          <a16:creationId xmlns:a16="http://schemas.microsoft.com/office/drawing/2014/main" id="{BA5B9EBF-5D8A-4690-9C2F-1B8B782363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A1F6313F-2B31-49A9-8545-A422213EA8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FC1139AA-6206-401D-953B-DD95E7B978BB}"/>
                  </a:ext>
                </a:extLst>
              </p:cNvPr>
              <p:cNvCxnSpPr>
                <a:cxnSpLocks/>
                <a:stCxn id="154" idx="1"/>
                <a:endCxn id="146" idx="0"/>
              </p:cNvCxnSpPr>
              <p:nvPr/>
            </p:nvCxnSpPr>
            <p:spPr>
              <a:xfrm flipH="1">
                <a:off x="3515608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C731E058-DDE8-419F-9579-3A1221A98289}"/>
                  </a:ext>
                </a:extLst>
              </p:cNvPr>
              <p:cNvCxnSpPr>
                <a:cxnSpLocks/>
                <a:stCxn id="154" idx="3"/>
                <a:endCxn id="150" idx="0"/>
              </p:cNvCxnSpPr>
              <p:nvPr/>
            </p:nvCxnSpPr>
            <p:spPr>
              <a:xfrm>
                <a:off x="4261922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0" name="直接箭头连接符 139">
                <a:extLst>
                  <a:ext uri="{FF2B5EF4-FFF2-40B4-BE49-F238E27FC236}">
                    <a16:creationId xmlns:a16="http://schemas.microsoft.com/office/drawing/2014/main" id="{BE38F807-AE88-4B55-8C6E-43FE527D11D4}"/>
                  </a:ext>
                </a:extLst>
              </p:cNvPr>
              <p:cNvCxnSpPr>
                <a:cxnSpLocks/>
                <a:stCxn id="155" idx="1"/>
                <a:endCxn id="147" idx="0"/>
              </p:cNvCxnSpPr>
              <p:nvPr/>
            </p:nvCxnSpPr>
            <p:spPr>
              <a:xfrm flipH="1">
                <a:off x="5399041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1" name="直接箭头连接符 140">
                <a:extLst>
                  <a:ext uri="{FF2B5EF4-FFF2-40B4-BE49-F238E27FC236}">
                    <a16:creationId xmlns:a16="http://schemas.microsoft.com/office/drawing/2014/main" id="{5814547F-5CAE-43F0-8508-ACAB15CFC0D5}"/>
                  </a:ext>
                </a:extLst>
              </p:cNvPr>
              <p:cNvCxnSpPr>
                <a:cxnSpLocks/>
                <a:stCxn id="155" idx="3"/>
                <a:endCxn id="151" idx="0"/>
              </p:cNvCxnSpPr>
              <p:nvPr/>
            </p:nvCxnSpPr>
            <p:spPr>
              <a:xfrm>
                <a:off x="6145354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2" name="直接箭头连接符 141">
                <a:extLst>
                  <a:ext uri="{FF2B5EF4-FFF2-40B4-BE49-F238E27FC236}">
                    <a16:creationId xmlns:a16="http://schemas.microsoft.com/office/drawing/2014/main" id="{0F72573C-9440-400F-9E17-EDF759604C8B}"/>
                  </a:ext>
                </a:extLst>
              </p:cNvPr>
              <p:cNvCxnSpPr>
                <a:cxnSpLocks/>
                <a:stCxn id="156" idx="1"/>
                <a:endCxn id="148" idx="0"/>
              </p:cNvCxnSpPr>
              <p:nvPr/>
            </p:nvCxnSpPr>
            <p:spPr>
              <a:xfrm flipH="1">
                <a:off x="7282472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直接箭头连接符 142">
                <a:extLst>
                  <a:ext uri="{FF2B5EF4-FFF2-40B4-BE49-F238E27FC236}">
                    <a16:creationId xmlns:a16="http://schemas.microsoft.com/office/drawing/2014/main" id="{4822619C-BB94-40EA-A838-5D6B7C97D8F1}"/>
                  </a:ext>
                </a:extLst>
              </p:cNvPr>
              <p:cNvCxnSpPr>
                <a:cxnSpLocks/>
                <a:stCxn id="156" idx="3"/>
                <a:endCxn id="152" idx="0"/>
              </p:cNvCxnSpPr>
              <p:nvPr/>
            </p:nvCxnSpPr>
            <p:spPr>
              <a:xfrm>
                <a:off x="8028786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4" name="直接箭头连接符 143">
                <a:extLst>
                  <a:ext uri="{FF2B5EF4-FFF2-40B4-BE49-F238E27FC236}">
                    <a16:creationId xmlns:a16="http://schemas.microsoft.com/office/drawing/2014/main" id="{2B2433FF-157F-47D7-90BF-38A975662430}"/>
                  </a:ext>
                </a:extLst>
              </p:cNvPr>
              <p:cNvCxnSpPr>
                <a:cxnSpLocks/>
                <a:stCxn id="157" idx="3"/>
                <a:endCxn id="153" idx="0"/>
              </p:cNvCxnSpPr>
              <p:nvPr/>
            </p:nvCxnSpPr>
            <p:spPr>
              <a:xfrm>
                <a:off x="9912218" y="3974978"/>
                <a:ext cx="195400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5" name="直接箭头连接符 144">
                <a:extLst>
                  <a:ext uri="{FF2B5EF4-FFF2-40B4-BE49-F238E27FC236}">
                    <a16:creationId xmlns:a16="http://schemas.microsoft.com/office/drawing/2014/main" id="{6D34BB1E-D94C-4A32-B31A-4A969DE30AA8}"/>
                  </a:ext>
                </a:extLst>
              </p:cNvPr>
              <p:cNvCxnSpPr>
                <a:cxnSpLocks/>
                <a:stCxn id="157" idx="1"/>
                <a:endCxn id="149" idx="0"/>
              </p:cNvCxnSpPr>
              <p:nvPr/>
            </p:nvCxnSpPr>
            <p:spPr>
              <a:xfrm flipH="1">
                <a:off x="9165904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EEF5826-2E0E-4CEA-9293-B81C5940AD7F}"/>
                </a:ext>
              </a:extLst>
            </p:cNvPr>
            <p:cNvSpPr txBox="1"/>
            <p:nvPr/>
          </p:nvSpPr>
          <p:spPr>
            <a:xfrm>
              <a:off x="2216924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57DCAF8-DC66-4DD2-93BB-46C158D7A1D1}"/>
                </a:ext>
              </a:extLst>
            </p:cNvPr>
            <p:cNvSpPr txBox="1"/>
            <p:nvPr/>
          </p:nvSpPr>
          <p:spPr>
            <a:xfrm>
              <a:off x="3314041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5595BF01-38B2-4322-B644-83BFCFB808BA}"/>
                </a:ext>
              </a:extLst>
            </p:cNvPr>
            <p:cNvSpPr txBox="1"/>
            <p:nvPr/>
          </p:nvSpPr>
          <p:spPr>
            <a:xfrm>
              <a:off x="4513398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AFD3D6E0-216C-4C3E-A0DB-3A0BE87E01B1}"/>
                </a:ext>
              </a:extLst>
            </p:cNvPr>
            <p:cNvSpPr txBox="1"/>
            <p:nvPr/>
          </p:nvSpPr>
          <p:spPr>
            <a:xfrm>
              <a:off x="5508275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170CFB3C-EE3E-42E3-A676-A5D8C2BB5A33}"/>
                </a:ext>
              </a:extLst>
            </p:cNvPr>
            <p:cNvSpPr txBox="1"/>
            <p:nvPr/>
          </p:nvSpPr>
          <p:spPr>
            <a:xfrm>
              <a:off x="6792829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E2EB66B5-A1CA-4004-B6D8-D340A00BC104}"/>
                </a:ext>
              </a:extLst>
            </p:cNvPr>
            <p:cNvSpPr txBox="1"/>
            <p:nvPr/>
          </p:nvSpPr>
          <p:spPr>
            <a:xfrm>
              <a:off x="7906984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3E24E12-DEC1-48CA-9F6E-02B2BEE86F3E}"/>
                </a:ext>
              </a:extLst>
            </p:cNvPr>
            <p:cNvSpPr txBox="1"/>
            <p:nvPr/>
          </p:nvSpPr>
          <p:spPr>
            <a:xfrm>
              <a:off x="8932576" y="3291451"/>
              <a:ext cx="525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2F2EB4B6-4BFC-4B29-B6A2-057C67F9D589}"/>
                </a:ext>
              </a:extLst>
            </p:cNvPr>
            <p:cNvSpPr txBox="1"/>
            <p:nvPr/>
          </p:nvSpPr>
          <p:spPr>
            <a:xfrm>
              <a:off x="10084910" y="3291451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28CCA352-5C33-461E-A712-1CA065CA0FD3}"/>
                </a:ext>
              </a:extLst>
            </p:cNvPr>
            <p:cNvSpPr txBox="1"/>
            <p:nvPr/>
          </p:nvSpPr>
          <p:spPr>
            <a:xfrm>
              <a:off x="2778150" y="2611775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F144EDF2-628C-4D19-9D4F-443C79E3269A}"/>
                </a:ext>
              </a:extLst>
            </p:cNvPr>
            <p:cNvSpPr txBox="1"/>
            <p:nvPr/>
          </p:nvSpPr>
          <p:spPr>
            <a:xfrm>
              <a:off x="5348999" y="2611775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80688E85-B4BA-4366-82DF-D244309233BA}"/>
                </a:ext>
              </a:extLst>
            </p:cNvPr>
            <p:cNvSpPr txBox="1"/>
            <p:nvPr/>
          </p:nvSpPr>
          <p:spPr>
            <a:xfrm>
              <a:off x="3971883" y="1910790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D484575-464B-4332-AD46-EADA0E7A1B2E}"/>
                </a:ext>
              </a:extLst>
            </p:cNvPr>
            <p:cNvSpPr txBox="1"/>
            <p:nvPr/>
          </p:nvSpPr>
          <p:spPr>
            <a:xfrm>
              <a:off x="7241822" y="2611775"/>
              <a:ext cx="509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C8DD949F-6024-45C9-A663-DF562003D1E6}"/>
                </a:ext>
              </a:extLst>
            </p:cNvPr>
            <p:cNvSpPr txBox="1"/>
            <p:nvPr/>
          </p:nvSpPr>
          <p:spPr>
            <a:xfrm>
              <a:off x="9878506" y="2611775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4C1D9CF6-2C70-4E02-8ED1-93B5D4ED432A}"/>
                </a:ext>
              </a:extLst>
            </p:cNvPr>
            <p:cNvSpPr txBox="1"/>
            <p:nvPr/>
          </p:nvSpPr>
          <p:spPr>
            <a:xfrm>
              <a:off x="8780954" y="1929092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216EAE58-6183-462B-B825-F387788F1690}"/>
                </a:ext>
              </a:extLst>
            </p:cNvPr>
            <p:cNvSpPr txBox="1"/>
            <p:nvPr/>
          </p:nvSpPr>
          <p:spPr>
            <a:xfrm>
              <a:off x="6235734" y="1261830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0068DE62-A560-48DB-972E-87EA817CF68F}"/>
                    </a:ext>
                  </a:extLst>
                </p:cNvPr>
                <p:cNvSpPr txBox="1"/>
                <p:nvPr/>
              </p:nvSpPr>
              <p:spPr>
                <a:xfrm>
                  <a:off x="1846117" y="4223049"/>
                  <a:ext cx="9251631" cy="1736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Let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Sample uniform random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𝑟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$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and then compute:</a:t>
                  </a:r>
                </a:p>
                <a:p>
                  <a:pPr marL="800100" marR="0" lvl="1" indent="-34290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d>
                        <m:d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ℋ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ℋ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ℋ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800100" marR="0" lvl="1" indent="-34290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ℋ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𝑙𝑝𝑘</m:t>
                          </m:r>
                        </m:e>
                      </m:d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342900" marR="0" lvl="0" indent="-34290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≔(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0068DE62-A560-48DB-972E-87EA817CF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7" y="4223049"/>
                  <a:ext cx="9251631" cy="1736694"/>
                </a:xfrm>
                <a:prstGeom prst="rect">
                  <a:avLst/>
                </a:prstGeom>
                <a:blipFill>
                  <a:blip r:embed="rId20"/>
                  <a:stretch>
                    <a:fillRect l="-461" b="-45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标题 1">
            <a:extLst>
              <a:ext uri="{FF2B5EF4-FFF2-40B4-BE49-F238E27FC236}">
                <a16:creationId xmlns:a16="http://schemas.microsoft.com/office/drawing/2014/main" id="{DB39DF51-3284-410A-99B3-484507E69375}"/>
              </a:ext>
            </a:extLst>
          </p:cNvPr>
          <p:cNvSpPr txBox="1"/>
          <p:nvPr/>
        </p:nvSpPr>
        <p:spPr>
          <a:xfrm>
            <a:off x="0" y="272633"/>
            <a:ext cx="8804729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Incremental Timed-Release Encryption (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𝔦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5518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06964B5-8311-47D2-A583-1B100B910D57}"/>
              </a:ext>
            </a:extLst>
          </p:cNvPr>
          <p:cNvGrpSpPr/>
          <p:nvPr/>
        </p:nvGrpSpPr>
        <p:grpSpPr>
          <a:xfrm>
            <a:off x="1084861" y="1261830"/>
            <a:ext cx="10022279" cy="5455251"/>
            <a:chOff x="1632062" y="1261830"/>
            <a:chExt cx="10022279" cy="54552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9C96A85B-703D-4A75-AEDF-D12FD485E622}"/>
                    </a:ext>
                  </a:extLst>
                </p:cNvPr>
                <p:cNvSpPr txBox="1"/>
                <p:nvPr/>
              </p:nvSpPr>
              <p:spPr>
                <a:xfrm>
                  <a:off x="1632062" y="1299556"/>
                  <a:ext cx="556063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 2" panose="05020102010507070707" pitchFamily="18" charset="2"/>
                    </a:rPr>
                    <a:t> </a:t>
                  </a:r>
                  <a:r>
                    <a:rPr kumimoji="0" lang="en-US" altLang="zh-CN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  <a:sym typeface="Wingdings 2" panose="05020102010507070707" pitchFamily="18" charset="2"/>
                    </a:rPr>
                    <a:t>Dec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𝑙𝑝𝑘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=: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/⊥</m:t>
                      </m:r>
                    </m:oMath>
                  </a14:m>
                  <a:endPara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9C96A85B-703D-4A75-AEDF-D12FD485E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062" y="1299556"/>
                  <a:ext cx="5560631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206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A86B869B-75A0-4AFF-925E-62998865D9FB}"/>
                </a:ext>
              </a:extLst>
            </p:cNvPr>
            <p:cNvGrpSpPr/>
            <p:nvPr/>
          </p:nvGrpSpPr>
          <p:grpSpPr>
            <a:xfrm>
              <a:off x="2163890" y="1515163"/>
              <a:ext cx="8735076" cy="2421638"/>
              <a:chOff x="3240152" y="1787962"/>
              <a:chExt cx="7142922" cy="34944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文本框 175">
                    <a:extLst>
                      <a:ext uri="{FF2B5EF4-FFF2-40B4-BE49-F238E27FC236}">
                        <a16:creationId xmlns:a16="http://schemas.microsoft.com/office/drawing/2014/main" id="{E86F0534-3D7E-4860-96C9-88BFA58D7148}"/>
                      </a:ext>
                    </a:extLst>
                  </p:cNvPr>
                  <p:cNvSpPr txBox="1"/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 </m:t>
                          </m:r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ℰ</m:t>
                          </m:r>
                        </m:oMath>
                      </m:oMathPara>
                    </a14:m>
                    <a:endParaRPr kumimoji="0" lang="zh-CN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PPOSans R" panose="00020600040101010101" pitchFamily="18" charset="-122"/>
                      <a:ea typeface="OPPOSans R" panose="00020600040101010101" pitchFamily="18" charset="-122"/>
                      <a:cs typeface="OPPOSans R" panose="00020600040101010101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1E8D731F-C726-401E-852A-285535F06C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606DF8DB-ACEF-416F-9805-AC26EBF86D66}"/>
                  </a:ext>
                </a:extLst>
              </p:cNvPr>
              <p:cNvGrpSpPr/>
              <p:nvPr/>
            </p:nvGrpSpPr>
            <p:grpSpPr>
              <a:xfrm>
                <a:off x="4652726" y="2781138"/>
                <a:ext cx="4317776" cy="402867"/>
                <a:chOff x="4652726" y="2442734"/>
                <a:chExt cx="4317776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6" name="文本框 205">
                      <a:extLst>
                        <a:ext uri="{FF2B5EF4-FFF2-40B4-BE49-F238E27FC236}">
                          <a16:creationId xmlns:a16="http://schemas.microsoft.com/office/drawing/2014/main" id="{DC635523-F46A-4FE1-9BE6-FD3639B17D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A1CE9962-4D53-4F3B-A8CC-88FBE101E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7" name="文本框 206">
                      <a:extLst>
                        <a:ext uri="{FF2B5EF4-FFF2-40B4-BE49-F238E27FC236}">
                          <a16:creationId xmlns:a16="http://schemas.microsoft.com/office/drawing/2014/main" id="{A0E821D4-247E-458D-B7B9-626D13F205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21A16773-C7D7-4DC3-89E9-21DE152209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78" name="直接箭头连接符 177">
                <a:extLst>
                  <a:ext uri="{FF2B5EF4-FFF2-40B4-BE49-F238E27FC236}">
                    <a16:creationId xmlns:a16="http://schemas.microsoft.com/office/drawing/2014/main" id="{3EB43168-5D0A-49F2-849B-BD700BC6F64A}"/>
                  </a:ext>
                </a:extLst>
              </p:cNvPr>
              <p:cNvCxnSpPr>
                <a:cxnSpLocks/>
                <a:stCxn id="176" idx="1"/>
                <a:endCxn id="206" idx="0"/>
              </p:cNvCxnSpPr>
              <p:nvPr/>
            </p:nvCxnSpPr>
            <p:spPr>
              <a:xfrm flipH="1">
                <a:off x="4928182" y="1989396"/>
                <a:ext cx="1607976" cy="79174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9" name="直接箭头连接符 178">
                <a:extLst>
                  <a:ext uri="{FF2B5EF4-FFF2-40B4-BE49-F238E27FC236}">
                    <a16:creationId xmlns:a16="http://schemas.microsoft.com/office/drawing/2014/main" id="{55704EB1-6F57-4181-9D55-5065B8C4FC64}"/>
                  </a:ext>
                </a:extLst>
              </p:cNvPr>
              <p:cNvCxnSpPr>
                <a:cxnSpLocks/>
                <a:stCxn id="176" idx="3"/>
                <a:endCxn id="207" idx="0"/>
              </p:cNvCxnSpPr>
              <p:nvPr/>
            </p:nvCxnSpPr>
            <p:spPr>
              <a:xfrm>
                <a:off x="7087070" y="1989396"/>
                <a:ext cx="1607976" cy="79174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180" name="组合 179">
                <a:extLst>
                  <a:ext uri="{FF2B5EF4-FFF2-40B4-BE49-F238E27FC236}">
                    <a16:creationId xmlns:a16="http://schemas.microsoft.com/office/drawing/2014/main" id="{8870964C-1639-4CF5-951B-5BC77E146F59}"/>
                  </a:ext>
                </a:extLst>
              </p:cNvPr>
              <p:cNvGrpSpPr/>
              <p:nvPr/>
            </p:nvGrpSpPr>
            <p:grpSpPr>
              <a:xfrm>
                <a:off x="3711010" y="3773544"/>
                <a:ext cx="6201208" cy="402867"/>
                <a:chOff x="3711010" y="3270995"/>
                <a:chExt cx="6201208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2" name="文本框 201">
                      <a:extLst>
                        <a:ext uri="{FF2B5EF4-FFF2-40B4-BE49-F238E27FC236}">
                          <a16:creationId xmlns:a16="http://schemas.microsoft.com/office/drawing/2014/main" id="{F5AF9911-F076-4367-A891-5E9767CF98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E11B2604-A43A-4E12-99C3-2F5825A2A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3" name="文本框 202">
                      <a:extLst>
                        <a:ext uri="{FF2B5EF4-FFF2-40B4-BE49-F238E27FC236}">
                          <a16:creationId xmlns:a16="http://schemas.microsoft.com/office/drawing/2014/main" id="{DC4939FF-B5F5-4D12-8499-DE922F84AE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F60AC87D-FB00-4A0B-8065-1AD5D715B5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4" name="文本框 203">
                      <a:extLst>
                        <a:ext uri="{FF2B5EF4-FFF2-40B4-BE49-F238E27FC236}">
                          <a16:creationId xmlns:a16="http://schemas.microsoft.com/office/drawing/2014/main" id="{95891E76-DBDC-4750-B464-D3D42085DD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F411EF11-E8F6-4A8F-A4B7-06C8D366E5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5" name="文本框 204">
                      <a:extLst>
                        <a:ext uri="{FF2B5EF4-FFF2-40B4-BE49-F238E27FC236}">
                          <a16:creationId xmlns:a16="http://schemas.microsoft.com/office/drawing/2014/main" id="{51AECE38-7641-466B-B078-B5D8F2F31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FF8CC356-3D74-494E-8DAD-462055B87E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1" name="直接箭头连接符 180">
                <a:extLst>
                  <a:ext uri="{FF2B5EF4-FFF2-40B4-BE49-F238E27FC236}">
                    <a16:creationId xmlns:a16="http://schemas.microsoft.com/office/drawing/2014/main" id="{B863CC43-2E88-42F0-8E03-38FAB96879EB}"/>
                  </a:ext>
                </a:extLst>
              </p:cNvPr>
              <p:cNvCxnSpPr>
                <a:cxnSpLocks/>
                <a:stCxn id="206" idx="1"/>
                <a:endCxn id="202" idx="0"/>
              </p:cNvCxnSpPr>
              <p:nvPr/>
            </p:nvCxnSpPr>
            <p:spPr>
              <a:xfrm flipH="1">
                <a:off x="3986466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2" name="直接箭头连接符 181">
                <a:extLst>
                  <a:ext uri="{FF2B5EF4-FFF2-40B4-BE49-F238E27FC236}">
                    <a16:creationId xmlns:a16="http://schemas.microsoft.com/office/drawing/2014/main" id="{9B206549-FCAB-40BA-A07C-1AF1E6412370}"/>
                  </a:ext>
                </a:extLst>
              </p:cNvPr>
              <p:cNvCxnSpPr>
                <a:cxnSpLocks/>
                <a:stCxn id="206" idx="3"/>
                <a:endCxn id="203" idx="0"/>
              </p:cNvCxnSpPr>
              <p:nvPr/>
            </p:nvCxnSpPr>
            <p:spPr>
              <a:xfrm>
                <a:off x="5203638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7200C887-2CD2-43A7-A2EB-15C40AE0347C}"/>
                  </a:ext>
                </a:extLst>
              </p:cNvPr>
              <p:cNvCxnSpPr>
                <a:cxnSpLocks/>
                <a:stCxn id="207" idx="1"/>
                <a:endCxn id="204" idx="0"/>
              </p:cNvCxnSpPr>
              <p:nvPr/>
            </p:nvCxnSpPr>
            <p:spPr>
              <a:xfrm flipH="1">
                <a:off x="7753330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4" name="直接箭头连接符 183">
                <a:extLst>
                  <a:ext uri="{FF2B5EF4-FFF2-40B4-BE49-F238E27FC236}">
                    <a16:creationId xmlns:a16="http://schemas.microsoft.com/office/drawing/2014/main" id="{346231F6-6630-4880-A368-0E2FDEBB99E7}"/>
                  </a:ext>
                </a:extLst>
              </p:cNvPr>
              <p:cNvCxnSpPr>
                <a:cxnSpLocks/>
                <a:stCxn id="207" idx="3"/>
                <a:endCxn id="205" idx="0"/>
              </p:cNvCxnSpPr>
              <p:nvPr/>
            </p:nvCxnSpPr>
            <p:spPr>
              <a:xfrm>
                <a:off x="8970502" y="2982572"/>
                <a:ext cx="666260" cy="7909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B19F7D6A-CAC7-403C-A740-9186DDA36013}"/>
                  </a:ext>
                </a:extLst>
              </p:cNvPr>
              <p:cNvGrpSpPr/>
              <p:nvPr/>
            </p:nvGrpSpPr>
            <p:grpSpPr>
              <a:xfrm>
                <a:off x="3240152" y="4879546"/>
                <a:ext cx="7142922" cy="402867"/>
                <a:chOff x="3240152" y="4067363"/>
                <a:chExt cx="7142922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" name="文本框 193">
                      <a:extLst>
                        <a:ext uri="{FF2B5EF4-FFF2-40B4-BE49-F238E27FC236}">
                          <a16:creationId xmlns:a16="http://schemas.microsoft.com/office/drawing/2014/main" id="{DD21FC10-9B9E-44F7-83C7-977AAF12B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1E2EA9DB-EA3E-4DD6-ADCA-BF805CB341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5" name="文本框 194">
                      <a:extLst>
                        <a:ext uri="{FF2B5EF4-FFF2-40B4-BE49-F238E27FC236}">
                          <a16:creationId xmlns:a16="http://schemas.microsoft.com/office/drawing/2014/main" id="{A004159F-DAE5-453C-B96A-79567E197B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DD7E13DD-26E9-4B1C-A3FF-3C792490E7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6" name="文本框 195">
                      <a:extLst>
                        <a:ext uri="{FF2B5EF4-FFF2-40B4-BE49-F238E27FC236}">
                          <a16:creationId xmlns:a16="http://schemas.microsoft.com/office/drawing/2014/main" id="{340DF989-4E04-4DE8-BDFF-2736949083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4AD09914-ED7A-40E3-9D3F-BB83086A99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文本框 196">
                      <a:extLst>
                        <a:ext uri="{FF2B5EF4-FFF2-40B4-BE49-F238E27FC236}">
                          <a16:creationId xmlns:a16="http://schemas.microsoft.com/office/drawing/2014/main" id="{240C508C-4CC6-42F1-BEDA-9BC6EE1F71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110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2932EB2D-976A-49C9-80E9-B5A1FAF41D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文本框 197">
                      <a:extLst>
                        <a:ext uri="{FF2B5EF4-FFF2-40B4-BE49-F238E27FC236}">
                          <a16:creationId xmlns:a16="http://schemas.microsoft.com/office/drawing/2014/main" id="{69E1CF28-9322-4BCD-BA17-73F7BA3B87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EE26B8EA-D9A7-4EF2-8B7C-CBC7177414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9" name="文本框 198">
                      <a:extLst>
                        <a:ext uri="{FF2B5EF4-FFF2-40B4-BE49-F238E27FC236}">
                          <a16:creationId xmlns:a16="http://schemas.microsoft.com/office/drawing/2014/main" id="{7D0EA2D0-41A4-4F9F-B196-A31D4FC547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31E00B9C-238C-4E74-85D6-7DB7AF6B57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文本框 199">
                      <a:extLst>
                        <a:ext uri="{FF2B5EF4-FFF2-40B4-BE49-F238E27FC236}">
                          <a16:creationId xmlns:a16="http://schemas.microsoft.com/office/drawing/2014/main" id="{A993DA99-2A2B-44CA-B818-6233F231E1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D14059C4-A4B6-49FF-939F-8F14CD1B49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1" name="文本框 200">
                      <a:extLst>
                        <a:ext uri="{FF2B5EF4-FFF2-40B4-BE49-F238E27FC236}">
                          <a16:creationId xmlns:a16="http://schemas.microsoft.com/office/drawing/2014/main" id="{4D946683-02CE-4EB1-A667-9D4F948AD3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kumimoji="0" lang="en-US" altLang="zh-C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111</m:t>
                            </m:r>
                          </m:oMath>
                        </m:oMathPara>
                      </a14:m>
                      <a:endParaRPr kumimoji="0" lang="zh-CN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A1F6313F-2B31-49A9-8545-A422213EA8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6" name="直接箭头连接符 185">
                <a:extLst>
                  <a:ext uri="{FF2B5EF4-FFF2-40B4-BE49-F238E27FC236}">
                    <a16:creationId xmlns:a16="http://schemas.microsoft.com/office/drawing/2014/main" id="{84BEBEF1-A12F-4546-8B96-0B4DBD2C2F3C}"/>
                  </a:ext>
                </a:extLst>
              </p:cNvPr>
              <p:cNvCxnSpPr>
                <a:cxnSpLocks/>
                <a:stCxn id="202" idx="1"/>
                <a:endCxn id="194" idx="0"/>
              </p:cNvCxnSpPr>
              <p:nvPr/>
            </p:nvCxnSpPr>
            <p:spPr>
              <a:xfrm flipH="1">
                <a:off x="3515608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67ECD3D7-8D00-4783-8586-51E797F1CB19}"/>
                  </a:ext>
                </a:extLst>
              </p:cNvPr>
              <p:cNvCxnSpPr>
                <a:cxnSpLocks/>
                <a:stCxn id="202" idx="3"/>
                <a:endCxn id="198" idx="0"/>
              </p:cNvCxnSpPr>
              <p:nvPr/>
            </p:nvCxnSpPr>
            <p:spPr>
              <a:xfrm>
                <a:off x="4261922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直接箭头连接符 187">
                <a:extLst>
                  <a:ext uri="{FF2B5EF4-FFF2-40B4-BE49-F238E27FC236}">
                    <a16:creationId xmlns:a16="http://schemas.microsoft.com/office/drawing/2014/main" id="{ED29774D-5E6E-43C6-8A5F-EE3E284841ED}"/>
                  </a:ext>
                </a:extLst>
              </p:cNvPr>
              <p:cNvCxnSpPr>
                <a:cxnSpLocks/>
                <a:stCxn id="203" idx="1"/>
                <a:endCxn id="195" idx="0"/>
              </p:cNvCxnSpPr>
              <p:nvPr/>
            </p:nvCxnSpPr>
            <p:spPr>
              <a:xfrm flipH="1">
                <a:off x="5399041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9" name="直接箭头连接符 188">
                <a:extLst>
                  <a:ext uri="{FF2B5EF4-FFF2-40B4-BE49-F238E27FC236}">
                    <a16:creationId xmlns:a16="http://schemas.microsoft.com/office/drawing/2014/main" id="{36B52A73-9125-4089-8529-2782BE6E74B2}"/>
                  </a:ext>
                </a:extLst>
              </p:cNvPr>
              <p:cNvCxnSpPr>
                <a:cxnSpLocks/>
                <a:stCxn id="203" idx="3"/>
                <a:endCxn id="199" idx="0"/>
              </p:cNvCxnSpPr>
              <p:nvPr/>
            </p:nvCxnSpPr>
            <p:spPr>
              <a:xfrm>
                <a:off x="6145354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0" name="直接箭头连接符 189">
                <a:extLst>
                  <a:ext uri="{FF2B5EF4-FFF2-40B4-BE49-F238E27FC236}">
                    <a16:creationId xmlns:a16="http://schemas.microsoft.com/office/drawing/2014/main" id="{9ABAA2D8-C911-4428-8BCE-55E34DA32584}"/>
                  </a:ext>
                </a:extLst>
              </p:cNvPr>
              <p:cNvCxnSpPr>
                <a:cxnSpLocks/>
                <a:stCxn id="204" idx="1"/>
                <a:endCxn id="196" idx="0"/>
              </p:cNvCxnSpPr>
              <p:nvPr/>
            </p:nvCxnSpPr>
            <p:spPr>
              <a:xfrm flipH="1">
                <a:off x="7282472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1" name="直接箭头连接符 190">
                <a:extLst>
                  <a:ext uri="{FF2B5EF4-FFF2-40B4-BE49-F238E27FC236}">
                    <a16:creationId xmlns:a16="http://schemas.microsoft.com/office/drawing/2014/main" id="{BA07F222-C0C1-4DF7-860E-843B548C2059}"/>
                  </a:ext>
                </a:extLst>
              </p:cNvPr>
              <p:cNvCxnSpPr>
                <a:cxnSpLocks/>
                <a:stCxn id="204" idx="3"/>
                <a:endCxn id="200" idx="0"/>
              </p:cNvCxnSpPr>
              <p:nvPr/>
            </p:nvCxnSpPr>
            <p:spPr>
              <a:xfrm>
                <a:off x="8028786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2" name="直接箭头连接符 191">
                <a:extLst>
                  <a:ext uri="{FF2B5EF4-FFF2-40B4-BE49-F238E27FC236}">
                    <a16:creationId xmlns:a16="http://schemas.microsoft.com/office/drawing/2014/main" id="{796B9F96-FD70-494C-AF21-A93FECC38BC4}"/>
                  </a:ext>
                </a:extLst>
              </p:cNvPr>
              <p:cNvCxnSpPr>
                <a:cxnSpLocks/>
                <a:stCxn id="205" idx="3"/>
                <a:endCxn id="201" idx="0"/>
              </p:cNvCxnSpPr>
              <p:nvPr/>
            </p:nvCxnSpPr>
            <p:spPr>
              <a:xfrm>
                <a:off x="9912218" y="3974978"/>
                <a:ext cx="195400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3" name="直接箭头连接符 192">
                <a:extLst>
                  <a:ext uri="{FF2B5EF4-FFF2-40B4-BE49-F238E27FC236}">
                    <a16:creationId xmlns:a16="http://schemas.microsoft.com/office/drawing/2014/main" id="{879BEE86-0FB6-4174-882E-CEFEB611EDEE}"/>
                  </a:ext>
                </a:extLst>
              </p:cNvPr>
              <p:cNvCxnSpPr>
                <a:cxnSpLocks/>
                <a:stCxn id="205" idx="1"/>
                <a:endCxn id="197" idx="0"/>
              </p:cNvCxnSpPr>
              <p:nvPr/>
            </p:nvCxnSpPr>
            <p:spPr>
              <a:xfrm flipH="1">
                <a:off x="9165904" y="3974978"/>
                <a:ext cx="195402" cy="904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8394B270-8BD6-47BF-B694-674E453725FE}"/>
                </a:ext>
              </a:extLst>
            </p:cNvPr>
            <p:cNvSpPr txBox="1"/>
            <p:nvPr/>
          </p:nvSpPr>
          <p:spPr>
            <a:xfrm>
              <a:off x="2216924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439D362D-917D-4510-81B4-4DDF977CADE0}"/>
                </a:ext>
              </a:extLst>
            </p:cNvPr>
            <p:cNvSpPr txBox="1"/>
            <p:nvPr/>
          </p:nvSpPr>
          <p:spPr>
            <a:xfrm>
              <a:off x="3314041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A5E88B97-24FD-4616-810E-F9A24A4A704D}"/>
                </a:ext>
              </a:extLst>
            </p:cNvPr>
            <p:cNvSpPr txBox="1"/>
            <p:nvPr/>
          </p:nvSpPr>
          <p:spPr>
            <a:xfrm>
              <a:off x="4513398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85AD0B6A-FDFF-45FE-83E1-D1B7AC7B65AB}"/>
                </a:ext>
              </a:extLst>
            </p:cNvPr>
            <p:cNvSpPr txBox="1"/>
            <p:nvPr/>
          </p:nvSpPr>
          <p:spPr>
            <a:xfrm>
              <a:off x="5508275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8A473823-235D-498B-B952-C6BE14CC3EE0}"/>
                </a:ext>
              </a:extLst>
            </p:cNvPr>
            <p:cNvSpPr txBox="1"/>
            <p:nvPr/>
          </p:nvSpPr>
          <p:spPr>
            <a:xfrm>
              <a:off x="6792829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E53B2DBF-2802-4615-AEB8-D9F1810883D1}"/>
                </a:ext>
              </a:extLst>
            </p:cNvPr>
            <p:cNvSpPr txBox="1"/>
            <p:nvPr/>
          </p:nvSpPr>
          <p:spPr>
            <a:xfrm>
              <a:off x="7906984" y="3291451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93ACE93F-7F9F-412F-B887-66A957A264B6}"/>
                </a:ext>
              </a:extLst>
            </p:cNvPr>
            <p:cNvSpPr txBox="1"/>
            <p:nvPr/>
          </p:nvSpPr>
          <p:spPr>
            <a:xfrm>
              <a:off x="8975026" y="3291451"/>
              <a:ext cx="482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EF9CCABE-00EB-489E-8A36-024D700A8A72}"/>
                </a:ext>
              </a:extLst>
            </p:cNvPr>
            <p:cNvSpPr txBox="1"/>
            <p:nvPr/>
          </p:nvSpPr>
          <p:spPr>
            <a:xfrm>
              <a:off x="10084910" y="3291451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D80CE194-6481-4E4F-AB36-4F7F0FFA20C3}"/>
                </a:ext>
              </a:extLst>
            </p:cNvPr>
            <p:cNvSpPr txBox="1"/>
            <p:nvPr/>
          </p:nvSpPr>
          <p:spPr>
            <a:xfrm>
              <a:off x="2778150" y="2611775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210B8E10-9090-4CAF-99DC-8F9ED3D95A13}"/>
                </a:ext>
              </a:extLst>
            </p:cNvPr>
            <p:cNvSpPr txBox="1"/>
            <p:nvPr/>
          </p:nvSpPr>
          <p:spPr>
            <a:xfrm>
              <a:off x="5348999" y="2611775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01C43641-87D5-4599-BD26-54A3FB62AB61}"/>
                </a:ext>
              </a:extLst>
            </p:cNvPr>
            <p:cNvSpPr txBox="1"/>
            <p:nvPr/>
          </p:nvSpPr>
          <p:spPr>
            <a:xfrm>
              <a:off x="3971883" y="1910790"/>
              <a:ext cx="3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BF444078-45B5-4849-B0DB-8E15C20D22C0}"/>
                </a:ext>
              </a:extLst>
            </p:cNvPr>
            <p:cNvSpPr txBox="1"/>
            <p:nvPr/>
          </p:nvSpPr>
          <p:spPr>
            <a:xfrm>
              <a:off x="7241822" y="2611775"/>
              <a:ext cx="509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C39E3201-FE3E-4287-90C4-2D40922FEFC0}"/>
                </a:ext>
              </a:extLst>
            </p:cNvPr>
            <p:cNvSpPr txBox="1"/>
            <p:nvPr/>
          </p:nvSpPr>
          <p:spPr>
            <a:xfrm>
              <a:off x="9878506" y="2611775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A193F4DE-BC1E-45B9-9108-7179211CCB77}"/>
                </a:ext>
              </a:extLst>
            </p:cNvPr>
            <p:cNvSpPr txBox="1"/>
            <p:nvPr/>
          </p:nvSpPr>
          <p:spPr>
            <a:xfrm>
              <a:off x="8780954" y="1929092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DA8D5F8A-1AB4-44FF-AE36-F227F83AB815}"/>
                </a:ext>
              </a:extLst>
            </p:cNvPr>
            <p:cNvSpPr txBox="1"/>
            <p:nvPr/>
          </p:nvSpPr>
          <p:spPr>
            <a:xfrm>
              <a:off x="6235734" y="1261830"/>
              <a:ext cx="500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673B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OPPOSans R" panose="00020600040101010101" pitchFamily="18" charset="-122"/>
                  <a:cs typeface="Times New Roman" panose="02020603050405020304" pitchFamily="18" charset="0"/>
                </a:rPr>
                <a:t>15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6E0EC7-FA74-456F-9CB5-004B0570495D}"/>
                    </a:ext>
                  </a:extLst>
                </p:cNvPr>
                <p:cNvSpPr txBox="1"/>
                <p:nvPr/>
              </p:nvSpPr>
              <p:spPr>
                <a:xfrm>
                  <a:off x="1846117" y="4076999"/>
                  <a:ext cx="9808224" cy="264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Parse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as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≔(</m:t>
                      </m:r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:=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parse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𝐾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If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then output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⊥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else go to next step;</a:t>
                  </a:r>
                </a:p>
                <a:p>
                  <a:pPr marL="285750" marR="0" lvl="0" indent="-28575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Identify the unique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such that either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′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is a prefix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′)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;</a:t>
                  </a:r>
                </a:p>
                <a:p>
                  <a:pPr marL="285750" marR="0" lvl="0" indent="-28575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Set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</m:d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kumimoji="0" lang="en-US" altLang="zh-CN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CN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𝑙𝑝𝑘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ℓ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≔|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|</m:t>
                      </m:r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;</a:t>
                  </a:r>
                </a:p>
                <a:p>
                  <a:pPr marL="285750" marR="0" lvl="0" indent="-28575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6E0EC7-FA74-456F-9CB5-004B05704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7" y="4076999"/>
                  <a:ext cx="9808224" cy="2640082"/>
                </a:xfrm>
                <a:prstGeom prst="rect">
                  <a:avLst/>
                </a:prstGeom>
                <a:blipFill>
                  <a:blip r:embed="rId20"/>
                  <a:stretch>
                    <a:fillRect l="-373" b="-18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8" name="标题 1">
            <a:extLst>
              <a:ext uri="{FF2B5EF4-FFF2-40B4-BE49-F238E27FC236}">
                <a16:creationId xmlns:a16="http://schemas.microsoft.com/office/drawing/2014/main" id="{2A9BC2B6-66C7-401D-BE81-E90A1E0BDC27}"/>
              </a:ext>
            </a:extLst>
          </p:cNvPr>
          <p:cNvSpPr txBox="1"/>
          <p:nvPr/>
        </p:nvSpPr>
        <p:spPr>
          <a:xfrm>
            <a:off x="0" y="272633"/>
            <a:ext cx="8804729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Incremental Timed-Release Encryption (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𝔦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D94403-6AA7-4A83-9D01-B2A061D399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19937" y="887798"/>
            <a:ext cx="8190384" cy="12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5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7485585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Drawbacks of Unbalanced Trees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A446E4-BA70-4099-BCB2-B8CA7A01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7" y="1464803"/>
            <a:ext cx="2157754" cy="4618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DADA39-87D5-4191-853C-A52B58EE2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124" y="980328"/>
            <a:ext cx="5472218" cy="25088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8AFE2E-BC32-4DFA-8541-2CAC7A299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224" y="3429000"/>
            <a:ext cx="5385061" cy="33368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D38BD6-CC66-457E-8302-03748FCCD6C7}"/>
              </a:ext>
            </a:extLst>
          </p:cNvPr>
          <p:cNvSpPr txBox="1"/>
          <p:nvPr/>
        </p:nvSpPr>
        <p:spPr>
          <a:xfrm>
            <a:off x="6543988" y="92130"/>
            <a:ext cx="49439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平衡二叉树的左子树和右子树的高度差的绝对值不超过1，并且它的左子树和右子树都是平衡二叉树</a:t>
            </a:r>
          </a:p>
        </p:txBody>
      </p:sp>
    </p:spTree>
    <p:extLst>
      <p:ext uri="{BB962C8B-B14F-4D97-AF65-F5344CB8AC3E}">
        <p14:creationId xmlns:p14="http://schemas.microsoft.com/office/powerpoint/2010/main" val="349497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7485585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Threshold 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𝔦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488C5A-A8A6-42C2-8875-4BFB781A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288752"/>
            <a:ext cx="5772934" cy="2429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28C8D3-DFF4-4CE6-8F22-FF9EAE07F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155" y="672166"/>
            <a:ext cx="5730267" cy="54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5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2CDE08-6A7A-41A7-B312-059C2A93AFA6}"/>
              </a:ext>
            </a:extLst>
          </p:cNvPr>
          <p:cNvSpPr txBox="1"/>
          <p:nvPr/>
        </p:nvSpPr>
        <p:spPr>
          <a:xfrm>
            <a:off x="7925909" y="2269219"/>
            <a:ext cx="3380724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应用场景：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密封投标拍卖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预定保密交易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数字时间胶囊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2327EB-5BF0-4D15-A0A4-047AD8C2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1" y="1150449"/>
            <a:ext cx="6345354" cy="51581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7485585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Threshold 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𝔦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</a:t>
            </a:r>
            <a:endParaRPr kumimoji="1" lang="zh-CN" altLang="en-US" sz="3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BB7FC0-DF04-426F-AB21-382F781F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1" y="992983"/>
            <a:ext cx="4708195" cy="57478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C941BA-2567-422B-BCCF-124B2C47B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192" y="1589266"/>
            <a:ext cx="5018446" cy="36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7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9996CC-2374-43A9-94C5-BFD9BA83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1" y="1089535"/>
            <a:ext cx="4762625" cy="250378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A3170D2-A42D-4887-A0A9-3D515ADCCCD8}"/>
              </a:ext>
            </a:extLst>
          </p:cNvPr>
          <p:cNvSpPr txBox="1"/>
          <p:nvPr/>
        </p:nvSpPr>
        <p:spPr>
          <a:xfrm>
            <a:off x="0" y="272633"/>
            <a:ext cx="7485585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Threshold 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𝔦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TiRE</a:t>
            </a:r>
            <a:endParaRPr kumimoji="1" lang="zh-CN" altLang="en-US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AC01DE-F058-471E-9CFD-622DABF3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1" y="3854812"/>
            <a:ext cx="4773511" cy="24765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1C958F-8629-458B-9521-2B58A7B23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2561"/>
            <a:ext cx="4089656" cy="62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6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A3170D2-A42D-4887-A0A9-3D515ADCCCD8}"/>
              </a:ext>
            </a:extLst>
          </p:cNvPr>
          <p:cNvSpPr txBox="1"/>
          <p:nvPr/>
        </p:nvSpPr>
        <p:spPr>
          <a:xfrm>
            <a:off x="0" y="272633"/>
            <a:ext cx="7485585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CCA-security</a:t>
            </a: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AD1103-60F4-4E8D-A7EA-F65E20D1AA56}"/>
              </a:ext>
            </a:extLst>
          </p:cNvPr>
          <p:cNvSpPr txBox="1"/>
          <p:nvPr/>
        </p:nvSpPr>
        <p:spPr>
          <a:xfrm>
            <a:off x="552957" y="1197325"/>
            <a:ext cx="5560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 </a:t>
            </a:r>
            <a:r>
              <a:rPr lang="en-US" altLang="zh-CN" sz="20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Fujisaki-Okamoto transformation</a:t>
            </a:r>
            <a:endParaRPr lang="zh-CN" altLang="en-US" sz="20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2E0902-07EE-41C1-9E62-54173CBEBFB9}"/>
                  </a:ext>
                </a:extLst>
              </p:cNvPr>
              <p:cNvSpPr txBox="1"/>
              <p:nvPr/>
            </p:nvSpPr>
            <p:spPr>
              <a:xfrm>
                <a:off x="767012" y="1637968"/>
                <a:ext cx="9251631" cy="4641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 symmetric-key encryption scheme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𝐸𝑛𝑐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that 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bit key.</a:t>
                </a: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Two hash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modeled as random oracles.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𝑙𝑝𝑘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𝐿𝑒𝑡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≔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Then:</a:t>
                </a: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Sample uniform 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𝕋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𝐸𝑛𝑐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𝑙𝑝𝑘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𝐸𝑛𝑐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is used as the key.</a:t>
                </a: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≔(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𝑙𝑝𝑘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/⊥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: Parse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≔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then: </a:t>
                </a: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:=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𝐷𝑒𝑐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as the key to decrypt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:=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𝑆𝐸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𝐷𝑒𝑐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742950" lvl="1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Then, re-encrypt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to check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𝐸𝑛𝑐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𝑙𝑝𝑘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If the check succeeds then output 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𝑚 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otherwise output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2E0902-07EE-41C1-9E62-54173CBE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12" y="1637968"/>
                <a:ext cx="9251631" cy="4641527"/>
              </a:xfrm>
              <a:prstGeom prst="rect">
                <a:avLst/>
              </a:prstGeom>
              <a:blipFill>
                <a:blip r:embed="rId2"/>
                <a:stretch>
                  <a:fillRect l="-461" b="-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078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A3170D2-A42D-4887-A0A9-3D515ADCCCD8}"/>
              </a:ext>
            </a:extLst>
          </p:cNvPr>
          <p:cNvSpPr txBox="1"/>
          <p:nvPr/>
        </p:nvSpPr>
        <p:spPr>
          <a:xfrm>
            <a:off x="0" y="272633"/>
            <a:ext cx="7485585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Implementation and evaluation</a:t>
            </a:r>
            <a:endParaRPr kumimoji="1"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87F8BA-ADC3-406C-99DB-B57E3750E6B7}"/>
              </a:ext>
            </a:extLst>
          </p:cNvPr>
          <p:cNvSpPr txBox="1"/>
          <p:nvPr/>
        </p:nvSpPr>
        <p:spPr>
          <a:xfrm>
            <a:off x="155391" y="1050309"/>
            <a:ext cx="5572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 </a:t>
            </a:r>
            <a:r>
              <a:rPr lang="zh-CN" altLang="en-US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实验设置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9688E66-8767-42C9-AC67-63D761093455}"/>
              </a:ext>
            </a:extLst>
          </p:cNvPr>
          <p:cNvGrpSpPr/>
          <p:nvPr/>
        </p:nvGrpSpPr>
        <p:grpSpPr>
          <a:xfrm>
            <a:off x="627604" y="3650501"/>
            <a:ext cx="3819553" cy="2547968"/>
            <a:chOff x="1885285" y="3334326"/>
            <a:chExt cx="3819553" cy="2547968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BB10684-2D89-49A1-9DBD-E6E955EBA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5285" y="3696291"/>
              <a:ext cx="3819553" cy="2186003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BD8C881-1A70-46D7-BA3E-19D196A3418A}"/>
                </a:ext>
              </a:extLst>
            </p:cNvPr>
            <p:cNvSpPr txBox="1"/>
            <p:nvPr/>
          </p:nvSpPr>
          <p:spPr>
            <a:xfrm>
              <a:off x="2620701" y="3334326"/>
              <a:ext cx="2348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anose="02020603050405020304" pitchFamily="18" charset="0"/>
                </a:rPr>
                <a:t>解密密钥长度（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anose="02020603050405020304" pitchFamily="18" charset="0"/>
                </a:rPr>
                <a:t>KB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anose="02020603050405020304" pitchFamily="18" charset="0"/>
                </a:rPr>
                <a:t>）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2393D20-329B-4ABE-B5DA-EA121D74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767" y="1711943"/>
            <a:ext cx="3367112" cy="10287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BFEC28B-A87F-4DA6-9B8B-68816A022623}"/>
              </a:ext>
            </a:extLst>
          </p:cNvPr>
          <p:cNvSpPr txBox="1"/>
          <p:nvPr/>
        </p:nvSpPr>
        <p:spPr>
          <a:xfrm>
            <a:off x="8028966" y="131766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密文长度扩展（</a:t>
            </a:r>
            <a:r>
              <a:rPr lang="en-US" altLang="zh-CN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KB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F5B2C12-C9A1-4A81-8FD8-3596FDAC0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89" y="3479018"/>
            <a:ext cx="4714909" cy="280989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1DAF9EA-D9B1-4C87-BC48-40C36644737C}"/>
              </a:ext>
            </a:extLst>
          </p:cNvPr>
          <p:cNvSpPr txBox="1"/>
          <p:nvPr/>
        </p:nvSpPr>
        <p:spPr>
          <a:xfrm>
            <a:off x="7714094" y="3146138"/>
            <a:ext cx="241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UKGen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运行时间</a:t>
            </a:r>
            <a:r>
              <a:rPr lang="en-US" altLang="zh-CN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(ms)</a:t>
            </a:r>
            <a:endParaRPr lang="zh-CN" altLang="en-US" b="1" dirty="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A7C6BF-E9A5-4664-BFB1-00FF1B56C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05" y="1634173"/>
            <a:ext cx="5924166" cy="16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5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A3170D2-A42D-4887-A0A9-3D515ADCCCD8}"/>
              </a:ext>
            </a:extLst>
          </p:cNvPr>
          <p:cNvSpPr txBox="1"/>
          <p:nvPr/>
        </p:nvSpPr>
        <p:spPr>
          <a:xfrm>
            <a:off x="0" y="272633"/>
            <a:ext cx="7485585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Implementation and evaluation</a:t>
            </a:r>
            <a:endParaRPr kumimoji="1"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87F8BA-ADC3-406C-99DB-B57E3750E6B7}"/>
              </a:ext>
            </a:extLst>
          </p:cNvPr>
          <p:cNvSpPr txBox="1"/>
          <p:nvPr/>
        </p:nvSpPr>
        <p:spPr>
          <a:xfrm>
            <a:off x="155391" y="1050309"/>
            <a:ext cx="5572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 </a:t>
            </a:r>
            <a:r>
              <a:rPr lang="zh-CN" altLang="en-US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实验设置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D44ED6F-CED5-407E-9EE2-C58993BD8170}"/>
              </a:ext>
            </a:extLst>
          </p:cNvPr>
          <p:cNvSpPr txBox="1"/>
          <p:nvPr/>
        </p:nvSpPr>
        <p:spPr>
          <a:xfrm>
            <a:off x="8087462" y="32279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Enc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运行时间</a:t>
            </a:r>
            <a:r>
              <a:rPr lang="en-US" altLang="zh-CN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(ms)</a:t>
            </a:r>
            <a:endParaRPr lang="zh-CN" altLang="en-US" b="1" dirty="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A2F0687-8E8E-4755-ABA4-7C2FDB1D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93" y="656197"/>
            <a:ext cx="4976633" cy="265256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59FFA5F-9D71-4845-94AF-F1FC3DAA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993" y="3732551"/>
            <a:ext cx="4903961" cy="271203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3B44986-0A9D-4CBE-B65A-78423DC250B1}"/>
              </a:ext>
            </a:extLst>
          </p:cNvPr>
          <p:cNvSpPr txBox="1"/>
          <p:nvPr/>
        </p:nvSpPr>
        <p:spPr>
          <a:xfrm>
            <a:off x="8171632" y="3383693"/>
            <a:ext cx="206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Dec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运行时间</a:t>
            </a:r>
            <a:r>
              <a:rPr lang="en-US" altLang="zh-CN" b="1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(ms)</a:t>
            </a:r>
            <a:endParaRPr lang="zh-CN" altLang="en-US" b="1" dirty="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AFEE4-1B2F-465B-9F4D-A9C54DC2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91" y="2931116"/>
            <a:ext cx="6058261" cy="16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Time-lock puzzle</a:t>
            </a:r>
            <a:endParaRPr kumimoji="1"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A3E339-557C-4F06-AB40-AC66E34C6D56}"/>
                  </a:ext>
                </a:extLst>
              </p:cNvPr>
              <p:cNvSpPr txBox="1"/>
              <p:nvPr/>
            </p:nvSpPr>
            <p:spPr>
              <a:xfrm>
                <a:off x="1523134" y="1548925"/>
                <a:ext cx="9145732" cy="3551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基于时间锁谜题</a:t>
                </a:r>
                <a:r>
                  <a:rPr lang="en-US" altLang="zh-CN" b="1" baseline="30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[1]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：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𝑝𝑞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𝑆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OPPOSans R" panose="00020600040101010101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𝑇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为延迟的时间，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𝑆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为解密者每秒可以计算的模平方运算次数。</a:t>
                </a:r>
                <a:r>
                  <a:rPr lang="zh-CN" altLang="en-US" dirty="0">
                    <a:latin typeface="Cambria Math" panose="02040503050406030204" pitchFamily="18" charset="0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使用密钥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对消息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𝑚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进行加密，并使用随机数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𝑎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对密钥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𝑘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进行加密。</a:t>
                </a:r>
                <a:endParaRPr lang="en-US" altLang="zh-CN" b="0" dirty="0">
                  <a:latin typeface="Cambria Math" panose="02040503050406030204" pitchFamily="18" charset="0"/>
                  <a:ea typeface="微软雅黑" panose="020B0503020204020204" pitchFamily="34" charset="-122"/>
                  <a:cs typeface="OPPOSans R" panose="00020600040101010101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𝑀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POSans R" panose="00020600040101010101" pitchFamily="18" charset="-122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OPPOSans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OPPOSans R" panose="00020600040101010101" pitchFamily="18" charset="-12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OPPOSans R" panose="00020600040101010101" pitchFamily="18" charset="-122"/>
                                </a:rPr>
                                <m:t>𝑡</m:t>
                              </m:r>
                            </m:sup>
                          </m:sSup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OPPOSans R" panose="00020600040101010101" pitchFamily="18" charset="-122"/>
                        </a:rPr>
                        <m:t>𝑛</m:t>
                      </m:r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生成对应的谜题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加密者：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𝜙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POSans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POSans R" panose="00020600040101010101" pitchFamily="18" charset="-12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𝑒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𝑛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POSans R" panose="00020600040101010101" pitchFamily="18" charset="-122"/>
                  </a:rPr>
                  <a:t>解密者：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POSans R" panose="00020600040101010101" pitchFamily="18" charset="-122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POSans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POSans R" panose="00020600040101010101" pitchFamily="18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POSans R" panose="00020600040101010101" pitchFamily="18" charset="-122"/>
                              </a:rPr>
                              <m:t>𝑡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POSans R" panose="00020600040101010101" pitchFamily="18" charset="-122"/>
                      </a:rPr>
                      <m:t>𝑛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OPPOSans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A3E339-557C-4F06-AB40-AC66E34C6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34" y="1548925"/>
                <a:ext cx="9145732" cy="3551998"/>
              </a:xfrm>
              <a:prstGeom prst="rect">
                <a:avLst/>
              </a:prstGeom>
              <a:blipFill>
                <a:blip r:embed="rId3"/>
                <a:stretch>
                  <a:fillRect l="-600" b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4F78A69-0586-4D49-9C30-0050FE215AA7}"/>
              </a:ext>
            </a:extLst>
          </p:cNvPr>
          <p:cNvSpPr txBox="1"/>
          <p:nvPr/>
        </p:nvSpPr>
        <p:spPr>
          <a:xfrm>
            <a:off x="1712739" y="6604084"/>
            <a:ext cx="89563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Ronald L. Rivest, Adi Shamir, and David A. Wagner. 1996. Time-lock puzzles and timed-release crypto. Technical Report.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剪去对角 10">
                <a:extLst>
                  <a:ext uri="{FF2B5EF4-FFF2-40B4-BE49-F238E27FC236}">
                    <a16:creationId xmlns:a16="http://schemas.microsoft.com/office/drawing/2014/main" id="{6489944F-4676-48BC-9A04-D16775723410}"/>
                  </a:ext>
                </a:extLst>
              </p:cNvPr>
              <p:cNvSpPr/>
              <p:nvPr/>
            </p:nvSpPr>
            <p:spPr>
              <a:xfrm>
                <a:off x="3865505" y="5513993"/>
                <a:ext cx="4460990" cy="677021"/>
              </a:xfrm>
              <a:prstGeom prst="snip2DiagRect">
                <a:avLst>
                  <a:gd name="adj1" fmla="val 0"/>
                  <a:gd name="adj2" fmla="val 7077"/>
                </a:avLst>
              </a:prstGeom>
              <a:solidFill>
                <a:srgbClr val="DF325E">
                  <a:alpha val="89804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拥有陷门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时可以快速计算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: 剪去对角 10">
                <a:extLst>
                  <a:ext uri="{FF2B5EF4-FFF2-40B4-BE49-F238E27FC236}">
                    <a16:creationId xmlns:a16="http://schemas.microsoft.com/office/drawing/2014/main" id="{6489944F-4676-48BC-9A04-D16775723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505" y="5513993"/>
                <a:ext cx="4460990" cy="677021"/>
              </a:xfrm>
              <a:prstGeom prst="snip2DiagRect">
                <a:avLst>
                  <a:gd name="adj1" fmla="val 0"/>
                  <a:gd name="adj2" fmla="val 7077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678DF0B-9C28-4502-BA2C-46ED59FA6D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26" y="3868643"/>
            <a:ext cx="3631240" cy="13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Trusted time servers</a:t>
            </a:r>
            <a:endParaRPr kumimoji="1"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250E76-344B-49BB-894F-961F38672DD8}"/>
                  </a:ext>
                </a:extLst>
              </p:cNvPr>
              <p:cNvSpPr txBox="1"/>
              <p:nvPr/>
            </p:nvSpPr>
            <p:spPr>
              <a:xfrm>
                <a:off x="1658694" y="1166695"/>
                <a:ext cx="9145732" cy="386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基于可信时间服务器</a:t>
                </a:r>
                <a:r>
                  <a:rPr lang="en-US" altLang="zh-CN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(TS)</a:t>
                </a:r>
                <a:r>
                  <a:rPr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依靠持有</a:t>
                </a:r>
                <a:r>
                  <a:rPr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主密钥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的可信时间服务器，在每个时间阶段</a:t>
                </a:r>
                <a:r>
                  <a:rPr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定期发布解密密钥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。基本思想是使用</a:t>
                </a:r>
                <a:r>
                  <a:rPr lang="zh-CN" altLang="en-US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基于双线性对的身份基加密</a:t>
                </a:r>
                <a:r>
                  <a:rPr lang="en-US" altLang="zh-CN" b="1" baseline="30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[1]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，将每个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时间阶段建模为身份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阶循环群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𝔾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𝕋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，双线性映射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𝔾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𝕋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𝔾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生成元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𝔾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Setup: Sample 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and output the lifetime public key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𝑙𝑝𝑘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:=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p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and lifetime secret key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𝑙𝑠𝑘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:=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 each epoch, the server outputs update key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≔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Enc(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outputs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𝑙𝑝𝑘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$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Dec(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outputs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250E76-344B-49BB-894F-961F38672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94" y="1166695"/>
                <a:ext cx="9145732" cy="3867534"/>
              </a:xfrm>
              <a:prstGeom prst="rect">
                <a:avLst/>
              </a:prstGeom>
              <a:blipFill>
                <a:blip r:embed="rId3"/>
                <a:stretch>
                  <a:fillRect l="-533" b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E1DDA35-9900-4FA6-A6A9-9D21A39A6234}"/>
              </a:ext>
            </a:extLst>
          </p:cNvPr>
          <p:cNvSpPr txBox="1"/>
          <p:nvPr/>
        </p:nvSpPr>
        <p:spPr>
          <a:xfrm>
            <a:off x="1712739" y="6604084"/>
            <a:ext cx="999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Dan </a:t>
            </a:r>
            <a:r>
              <a:rPr lang="en-US" altLang="zh-CN" sz="1050" dirty="0" err="1">
                <a:solidFill>
                  <a:schemeClr val="bg1">
                    <a:lumMod val="50000"/>
                  </a:schemeClr>
                </a:solidFill>
              </a:rPr>
              <a:t>Boneh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 and Matthew K. Franklin. 2001. Identity-Based Encryption from the Weil Pairing. In CRYPTO 2001 (LNCS, Vol. 2139), Joe Kilian (Ed.).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剪去对角 14">
                <a:extLst>
                  <a:ext uri="{FF2B5EF4-FFF2-40B4-BE49-F238E27FC236}">
                    <a16:creationId xmlns:a16="http://schemas.microsoft.com/office/drawing/2014/main" id="{0CB308D9-138F-4F10-A606-EB1CACE90407}"/>
                  </a:ext>
                </a:extLst>
              </p:cNvPr>
              <p:cNvSpPr/>
              <p:nvPr/>
            </p:nvSpPr>
            <p:spPr>
              <a:xfrm>
                <a:off x="1989445" y="5465358"/>
                <a:ext cx="8484230" cy="549467"/>
              </a:xfrm>
              <a:prstGeom prst="snip2DiagRect">
                <a:avLst>
                  <a:gd name="adj1" fmla="val 0"/>
                  <a:gd name="adj2" fmla="val 7077"/>
                </a:avLst>
              </a:prstGeom>
              <a:solidFill>
                <a:srgbClr val="DF325E">
                  <a:alpha val="89804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无法简洁的表示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𝝉</m:t>
                    </m:r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阶段的解密密钥，链上存储与系统生命周期呈线性增长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: 剪去对角 14">
                <a:extLst>
                  <a:ext uri="{FF2B5EF4-FFF2-40B4-BE49-F238E27FC236}">
                    <a16:creationId xmlns:a16="http://schemas.microsoft.com/office/drawing/2014/main" id="{0CB308D9-138F-4F10-A606-EB1CACE90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445" y="5465358"/>
                <a:ext cx="8484230" cy="549467"/>
              </a:xfrm>
              <a:prstGeom prst="snip2DiagRect">
                <a:avLst>
                  <a:gd name="adj1" fmla="val 0"/>
                  <a:gd name="adj2" fmla="val 7077"/>
                </a:avLst>
              </a:prstGeom>
              <a:blipFill>
                <a:blip r:embed="rId4"/>
                <a:stretch>
                  <a:fillRect b="-210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D08FEA9-71B3-48B2-B19B-03135D00CE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60" y="3429000"/>
            <a:ext cx="3138600" cy="188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7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A89BBB-904B-4648-BF03-63E2DDBD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73" y="1849162"/>
            <a:ext cx="5876968" cy="37576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095086-5559-4A1A-A247-184F5C931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45" y="1849162"/>
            <a:ext cx="5949055" cy="27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0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Contribution</a:t>
            </a:r>
            <a:endParaRPr kumimoji="1"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7EA4F3-AF68-4B6D-A8DF-8C268A5D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09" y="5688408"/>
            <a:ext cx="4751739" cy="707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ADC787-8DCD-4AAB-BD4E-A7735C1C2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79" y="1104900"/>
            <a:ext cx="5471887" cy="42274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43D2B9-9BB5-4704-BE7A-177F07CEE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130" y="1140304"/>
            <a:ext cx="6075893" cy="447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5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Binary tree encryption</a:t>
            </a:r>
            <a:endParaRPr kumimoji="1" lang="zh-CN" altLang="en-US" sz="36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902B4C-DF1F-4FAE-9F8A-9AC632790D83}"/>
              </a:ext>
            </a:extLst>
          </p:cNvPr>
          <p:cNvGrpSpPr/>
          <p:nvPr/>
        </p:nvGrpSpPr>
        <p:grpSpPr>
          <a:xfrm>
            <a:off x="1523134" y="1316285"/>
            <a:ext cx="9145732" cy="4956515"/>
            <a:chOff x="1846118" y="1515163"/>
            <a:chExt cx="9145732" cy="495651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E875C3B-E6E1-44AA-B34F-3E4976DCF365}"/>
                </a:ext>
              </a:extLst>
            </p:cNvPr>
            <p:cNvGrpSpPr/>
            <p:nvPr/>
          </p:nvGrpSpPr>
          <p:grpSpPr>
            <a:xfrm>
              <a:off x="2163890" y="1515163"/>
              <a:ext cx="8735076" cy="2421638"/>
              <a:chOff x="3240152" y="1787962"/>
              <a:chExt cx="7142922" cy="349445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1E30700F-4C90-42DD-BFF7-682D1E594FDD}"/>
                      </a:ext>
                    </a:extLst>
                  </p:cNvPr>
                  <p:cNvSpPr txBox="1"/>
                  <p:nvPr/>
                </p:nvSpPr>
                <p:spPr>
                  <a:xfrm>
                    <a:off x="6536158" y="1787962"/>
                    <a:ext cx="550912" cy="577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 </m:t>
                          </m:r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ℰ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chemeClr val="tx1"/>
                      </a:solidFill>
                      <a:latin typeface="OPPOSans R" panose="00020600040101010101" pitchFamily="18" charset="-122"/>
                      <a:ea typeface="OPPOSans R" panose="00020600040101010101" pitchFamily="18" charset="-122"/>
                      <a:cs typeface="OPPOSans R" panose="00020600040101010101" pitchFamily="18" charset="-122"/>
                    </a:endParaRPr>
                  </a:p>
                </p:txBody>
              </p:sp>
            </mc:Choice>
            <mc:Fallback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1E30700F-4C90-42DD-BFF7-682D1E594F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6158" y="1787962"/>
                    <a:ext cx="550912" cy="5773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D0E2DC5C-3D34-4192-84F8-678827332869}"/>
                  </a:ext>
                </a:extLst>
              </p:cNvPr>
              <p:cNvGrpSpPr/>
              <p:nvPr/>
            </p:nvGrpSpPr>
            <p:grpSpPr>
              <a:xfrm>
                <a:off x="4652726" y="2781138"/>
                <a:ext cx="4317776" cy="402867"/>
                <a:chOff x="4652726" y="2442734"/>
                <a:chExt cx="4317776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文本框 41">
                      <a:extLst>
                        <a:ext uri="{FF2B5EF4-FFF2-40B4-BE49-F238E27FC236}">
                          <a16:creationId xmlns:a16="http://schemas.microsoft.com/office/drawing/2014/main" id="{94C267FD-8D0E-4A79-8DC9-56B25EF58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A1CE9962-4D53-4F3B-A8CC-88FBE101E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文本框 42">
                      <a:extLst>
                        <a:ext uri="{FF2B5EF4-FFF2-40B4-BE49-F238E27FC236}">
                          <a16:creationId xmlns:a16="http://schemas.microsoft.com/office/drawing/2014/main" id="{CAAEE75C-D1BE-4E10-8633-0F6D591469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21A16773-C7D7-4DC3-89E9-21DE152209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BAA505BB-C2B1-4104-AFA7-98920550DCD3}"/>
                  </a:ext>
                </a:extLst>
              </p:cNvPr>
              <p:cNvCxnSpPr>
                <a:cxnSpLocks/>
                <a:stCxn id="9" idx="1"/>
                <a:endCxn id="42" idx="0"/>
              </p:cNvCxnSpPr>
              <p:nvPr/>
            </p:nvCxnSpPr>
            <p:spPr>
              <a:xfrm flipH="1">
                <a:off x="4928182" y="2076644"/>
                <a:ext cx="1607976" cy="7044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3F073BFC-3EB0-43CF-B56F-2CE9690AA0E3}"/>
                  </a:ext>
                </a:extLst>
              </p:cNvPr>
              <p:cNvCxnSpPr>
                <a:cxnSpLocks/>
                <a:stCxn id="9" idx="3"/>
                <a:endCxn id="43" idx="0"/>
              </p:cNvCxnSpPr>
              <p:nvPr/>
            </p:nvCxnSpPr>
            <p:spPr>
              <a:xfrm>
                <a:off x="7087070" y="2076644"/>
                <a:ext cx="1607976" cy="7044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DE34782-7227-4E99-ABCD-B10B9A4AA931}"/>
                  </a:ext>
                </a:extLst>
              </p:cNvPr>
              <p:cNvGrpSpPr/>
              <p:nvPr/>
            </p:nvGrpSpPr>
            <p:grpSpPr>
              <a:xfrm>
                <a:off x="3711010" y="3773544"/>
                <a:ext cx="6201208" cy="402867"/>
                <a:chOff x="3711010" y="3270995"/>
                <a:chExt cx="6201208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5FD9E22D-8EE7-4226-8A54-4D8C18C65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E11B2604-A43A-4E12-99C3-2F5825A2A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文本框 38">
                      <a:extLst>
                        <a:ext uri="{FF2B5EF4-FFF2-40B4-BE49-F238E27FC236}">
                          <a16:creationId xmlns:a16="http://schemas.microsoft.com/office/drawing/2014/main" id="{AD080AC6-FC43-4171-A428-7E3F4A5F6B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F60AC87D-FB00-4A0B-8065-1AD5D715B5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D2706BEC-4F71-4112-A581-0E386343EC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F411EF11-E8F6-4A8F-A4B7-06C8D366E5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5CBFB4EC-9997-442E-B291-3993159F4D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FF8CC356-3D74-494E-8DAD-462055B87E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E87FA1E3-9AC2-496B-906D-AFAC97F76E4A}"/>
                  </a:ext>
                </a:extLst>
              </p:cNvPr>
              <p:cNvCxnSpPr>
                <a:cxnSpLocks/>
                <a:stCxn id="42" idx="1"/>
                <a:endCxn id="38" idx="0"/>
              </p:cNvCxnSpPr>
              <p:nvPr/>
            </p:nvCxnSpPr>
            <p:spPr>
              <a:xfrm flipH="1">
                <a:off x="3986466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8E84F6E1-356A-4CAC-8ABD-EDCE9248499C}"/>
                  </a:ext>
                </a:extLst>
              </p:cNvPr>
              <p:cNvCxnSpPr>
                <a:cxnSpLocks/>
                <a:stCxn id="42" idx="3"/>
                <a:endCxn id="39" idx="0"/>
              </p:cNvCxnSpPr>
              <p:nvPr/>
            </p:nvCxnSpPr>
            <p:spPr>
              <a:xfrm>
                <a:off x="5203638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7D9B4B7-0477-4031-BE7E-E4E942FC704E}"/>
                  </a:ext>
                </a:extLst>
              </p:cNvPr>
              <p:cNvCxnSpPr>
                <a:cxnSpLocks/>
                <a:stCxn id="43" idx="1"/>
                <a:endCxn id="40" idx="0"/>
              </p:cNvCxnSpPr>
              <p:nvPr/>
            </p:nvCxnSpPr>
            <p:spPr>
              <a:xfrm flipH="1">
                <a:off x="7753330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B3EE5658-41AA-4950-BE01-D2F85DB8C1D8}"/>
                  </a:ext>
                </a:extLst>
              </p:cNvPr>
              <p:cNvCxnSpPr>
                <a:cxnSpLocks/>
                <a:stCxn id="43" idx="3"/>
                <a:endCxn id="41" idx="0"/>
              </p:cNvCxnSpPr>
              <p:nvPr/>
            </p:nvCxnSpPr>
            <p:spPr>
              <a:xfrm>
                <a:off x="8970502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EF47FEA6-C93E-4F00-A3F5-1F83454B434D}"/>
                  </a:ext>
                </a:extLst>
              </p:cNvPr>
              <p:cNvGrpSpPr/>
              <p:nvPr/>
            </p:nvGrpSpPr>
            <p:grpSpPr>
              <a:xfrm>
                <a:off x="3240152" y="4879546"/>
                <a:ext cx="7142922" cy="402867"/>
                <a:chOff x="3240152" y="4067363"/>
                <a:chExt cx="7142922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1F5E7CCC-13C0-45A3-B1F9-43016BA2D7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1E2EA9DB-EA3E-4DD6-ADCA-BF805CB341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49AC0CD2-FDE7-4CFE-802F-27453B923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DD7E13DD-26E9-4B1C-A3FF-3C792490E7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466CF4BD-E097-4479-B363-C52414F17B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4AD09914-ED7A-40E3-9D3F-BB83086A99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9F19706A-81F5-4B69-B4B7-F95F5AD907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2932EB2D-976A-49C9-80E9-B5A1FAF41D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2E4C89E7-53A3-4BF7-904B-8520BE16BE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EE26B8EA-D9A7-4EF2-8B7C-CBC7177414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文本框 34">
                      <a:extLst>
                        <a:ext uri="{FF2B5EF4-FFF2-40B4-BE49-F238E27FC236}">
                          <a16:creationId xmlns:a16="http://schemas.microsoft.com/office/drawing/2014/main" id="{427C58C2-AD01-405C-B649-A862D33B62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31E00B9C-238C-4E74-85D6-7DB7AF6B57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FDFEB2D1-5BA0-45FC-B265-9276979D56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D14059C4-A4B6-49FF-939F-8F14CD1B49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82001EDB-EF34-4F74-8782-43745948A3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A1F6313F-2B31-49A9-8545-A422213EA8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81BF443-DA05-484F-A771-35A382BAA5A9}"/>
                  </a:ext>
                </a:extLst>
              </p:cNvPr>
              <p:cNvCxnSpPr>
                <a:cxnSpLocks/>
                <a:stCxn id="38" idx="1"/>
                <a:endCxn id="30" idx="0"/>
              </p:cNvCxnSpPr>
              <p:nvPr/>
            </p:nvCxnSpPr>
            <p:spPr>
              <a:xfrm flipH="1">
                <a:off x="3515608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7DC1979E-8B04-4429-B549-10B684B7D42C}"/>
                  </a:ext>
                </a:extLst>
              </p:cNvPr>
              <p:cNvCxnSpPr>
                <a:cxnSpLocks/>
                <a:stCxn id="38" idx="3"/>
                <a:endCxn id="34" idx="0"/>
              </p:cNvCxnSpPr>
              <p:nvPr/>
            </p:nvCxnSpPr>
            <p:spPr>
              <a:xfrm>
                <a:off x="4261922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D5918670-BB89-4D73-AA1E-F60F18917D55}"/>
                  </a:ext>
                </a:extLst>
              </p:cNvPr>
              <p:cNvCxnSpPr>
                <a:cxnSpLocks/>
                <a:stCxn id="39" idx="1"/>
                <a:endCxn id="31" idx="0"/>
              </p:cNvCxnSpPr>
              <p:nvPr/>
            </p:nvCxnSpPr>
            <p:spPr>
              <a:xfrm flipH="1">
                <a:off x="5399041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CC0FF088-7C66-49D4-B3A1-C9EF4EAE6570}"/>
                  </a:ext>
                </a:extLst>
              </p:cNvPr>
              <p:cNvCxnSpPr>
                <a:cxnSpLocks/>
                <a:stCxn id="39" idx="3"/>
                <a:endCxn id="35" idx="0"/>
              </p:cNvCxnSpPr>
              <p:nvPr/>
            </p:nvCxnSpPr>
            <p:spPr>
              <a:xfrm>
                <a:off x="6145354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071A8734-8D6D-4B18-99AD-B4D994F2E629}"/>
                  </a:ext>
                </a:extLst>
              </p:cNvPr>
              <p:cNvCxnSpPr>
                <a:cxnSpLocks/>
                <a:stCxn id="40" idx="1"/>
                <a:endCxn id="32" idx="0"/>
              </p:cNvCxnSpPr>
              <p:nvPr/>
            </p:nvCxnSpPr>
            <p:spPr>
              <a:xfrm flipH="1">
                <a:off x="7282472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11651497-D59C-4693-AB13-5B816E2C9DB4}"/>
                  </a:ext>
                </a:extLst>
              </p:cNvPr>
              <p:cNvCxnSpPr>
                <a:cxnSpLocks/>
                <a:stCxn id="40" idx="3"/>
                <a:endCxn id="36" idx="0"/>
              </p:cNvCxnSpPr>
              <p:nvPr/>
            </p:nvCxnSpPr>
            <p:spPr>
              <a:xfrm>
                <a:off x="8028786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958D13F9-2C21-4043-A384-D5D0095A890E}"/>
                  </a:ext>
                </a:extLst>
              </p:cNvPr>
              <p:cNvCxnSpPr>
                <a:cxnSpLocks/>
                <a:stCxn id="41" idx="3"/>
                <a:endCxn id="37" idx="0"/>
              </p:cNvCxnSpPr>
              <p:nvPr/>
            </p:nvCxnSpPr>
            <p:spPr>
              <a:xfrm>
                <a:off x="9912218" y="3974978"/>
                <a:ext cx="195400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718CCAA0-A0A7-464C-BD70-0F33B908AC9A}"/>
                  </a:ext>
                </a:extLst>
              </p:cNvPr>
              <p:cNvCxnSpPr>
                <a:cxnSpLocks/>
                <a:stCxn id="41" idx="1"/>
                <a:endCxn id="33" idx="0"/>
              </p:cNvCxnSpPr>
              <p:nvPr/>
            </p:nvCxnSpPr>
            <p:spPr>
              <a:xfrm flipH="1">
                <a:off x="9165904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B7196510-05DD-484E-B41F-51C7EB29F1D1}"/>
                    </a:ext>
                  </a:extLst>
                </p:cNvPr>
                <p:cNvSpPr txBox="1"/>
                <p:nvPr/>
              </p:nvSpPr>
              <p:spPr>
                <a:xfrm>
                  <a:off x="1846118" y="4223049"/>
                  <a:ext cx="9145732" cy="22486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 algn="l">
                    <a:lnSpc>
                      <a:spcPct val="150000"/>
                    </a:lnSpc>
                    <a:buFont typeface="Wingdings" panose="05000000000000000000" pitchFamily="2" charset="2"/>
                    <a:buChar char="n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Gen(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,ℓ 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) does the following:</a:t>
                  </a:r>
                </a:p>
                <a:p>
                  <a:pPr marL="342900" indent="-342900" algn="l">
                    <a:lnSpc>
                      <a:spcPct val="150000"/>
                    </a:lnSpc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Run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ℐ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to generate groups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of prime order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𝑞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and bilinear map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  <a:p>
                  <a:pPr marL="342900" indent="-342900" algn="l">
                    <a:lnSpc>
                      <a:spcPct val="150000"/>
                    </a:lnSpc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Select a random generator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and a random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Set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 algn="l">
                    <a:lnSpc>
                      <a:spcPct val="150000"/>
                    </a:lnSpc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Choose a random function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ℋ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note: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ℓ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is implicit in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ℋ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) </a:t>
                  </a:r>
                </a:p>
                <a:p>
                  <a:pPr marL="342900" indent="-342900">
                    <a:lnSpc>
                      <a:spcPct val="150000"/>
                    </a:lnSpc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The public key is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𝑃𝐾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,ℓ,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The root secret key is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B7196510-05DD-484E-B41F-51C7EB29F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8" y="4223049"/>
                  <a:ext cx="9145732" cy="2248629"/>
                </a:xfrm>
                <a:prstGeom prst="rect">
                  <a:avLst/>
                </a:prstGeom>
                <a:blipFill>
                  <a:blip r:embed="rId20"/>
                  <a:stretch>
                    <a:fillRect l="-467" b="-21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76B11B62-B598-40F4-9E20-FA40E57DE3A6}"/>
              </a:ext>
            </a:extLst>
          </p:cNvPr>
          <p:cNvSpPr txBox="1"/>
          <p:nvPr/>
        </p:nvSpPr>
        <p:spPr>
          <a:xfrm>
            <a:off x="1712739" y="6604084"/>
            <a:ext cx="999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[1] Canetti R, Halevi S, Katz J. A forward-secure public-key encryption scheme[C]//Advances in Cryptology—EUROCRYPT 2003.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5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Binary tree encryption</a:t>
            </a:r>
            <a:endParaRPr kumimoji="1" lang="zh-CN" altLang="en-US" sz="3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B11B62-B598-40F4-9E20-FA40E57DE3A6}"/>
              </a:ext>
            </a:extLst>
          </p:cNvPr>
          <p:cNvSpPr txBox="1"/>
          <p:nvPr/>
        </p:nvSpPr>
        <p:spPr>
          <a:xfrm>
            <a:off x="1712739" y="6604084"/>
            <a:ext cx="999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[1] Canetti R, Halevi S, Katz J. A forward-secure public-key encryption scheme[C]//Advances in Cryptology—EUROCRYPT 2003.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A3616FA-48B6-40AA-8CC9-21E05E6B79DC}"/>
              </a:ext>
            </a:extLst>
          </p:cNvPr>
          <p:cNvGrpSpPr/>
          <p:nvPr/>
        </p:nvGrpSpPr>
        <p:grpSpPr>
          <a:xfrm>
            <a:off x="1523134" y="1168713"/>
            <a:ext cx="9145732" cy="5019390"/>
            <a:chOff x="1846118" y="1515163"/>
            <a:chExt cx="9145732" cy="5019390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B5B497E-2181-4FDF-B608-906350D96EF2}"/>
                </a:ext>
              </a:extLst>
            </p:cNvPr>
            <p:cNvGrpSpPr/>
            <p:nvPr/>
          </p:nvGrpSpPr>
          <p:grpSpPr>
            <a:xfrm>
              <a:off x="2163890" y="1515163"/>
              <a:ext cx="8735076" cy="2421638"/>
              <a:chOff x="3240152" y="1787962"/>
              <a:chExt cx="7142922" cy="34944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4CB5DC8D-288F-40D0-98E7-E1DBA626DB5D}"/>
                      </a:ext>
                    </a:extLst>
                  </p:cNvPr>
                  <p:cNvSpPr txBox="1"/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 </m:t>
                          </m:r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ℰ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chemeClr val="tx1"/>
                      </a:solidFill>
                      <a:latin typeface="OPPOSans R" panose="00020600040101010101" pitchFamily="18" charset="-122"/>
                      <a:ea typeface="OPPOSans R" panose="00020600040101010101" pitchFamily="18" charset="-122"/>
                      <a:cs typeface="OPPOSans R" panose="00020600040101010101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FCEB7114-5AC4-43D8-82E5-0E2695ED36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D440A330-8655-4E0A-AE0B-18E05434DED8}"/>
                  </a:ext>
                </a:extLst>
              </p:cNvPr>
              <p:cNvGrpSpPr/>
              <p:nvPr/>
            </p:nvGrpSpPr>
            <p:grpSpPr>
              <a:xfrm>
                <a:off x="4652726" y="2781138"/>
                <a:ext cx="4317776" cy="402867"/>
                <a:chOff x="4652726" y="2442734"/>
                <a:chExt cx="4317776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9124FC25-9FC6-4E87-8361-5B9F2E009C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A1CE9962-4D53-4F3B-A8CC-88FBE101E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文本框 77">
                      <a:extLst>
                        <a:ext uri="{FF2B5EF4-FFF2-40B4-BE49-F238E27FC236}">
                          <a16:creationId xmlns:a16="http://schemas.microsoft.com/office/drawing/2014/main" id="{07D06F3E-A3FB-414D-95BF-EE1E30B52F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21A16773-C7D7-4DC3-89E9-21DE152209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618C3724-F3A1-4270-856D-6E6353450A32}"/>
                  </a:ext>
                </a:extLst>
              </p:cNvPr>
              <p:cNvCxnSpPr>
                <a:cxnSpLocks/>
                <a:stCxn id="47" idx="1"/>
                <a:endCxn id="77" idx="0"/>
              </p:cNvCxnSpPr>
              <p:nvPr/>
            </p:nvCxnSpPr>
            <p:spPr>
              <a:xfrm flipH="1">
                <a:off x="4928182" y="1989396"/>
                <a:ext cx="1607976" cy="7917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12FB591F-F38F-4EE0-B271-EDA4A493B0C9}"/>
                  </a:ext>
                </a:extLst>
              </p:cNvPr>
              <p:cNvCxnSpPr>
                <a:cxnSpLocks/>
                <a:stCxn id="47" idx="3"/>
                <a:endCxn id="78" idx="0"/>
              </p:cNvCxnSpPr>
              <p:nvPr/>
            </p:nvCxnSpPr>
            <p:spPr>
              <a:xfrm>
                <a:off x="7087070" y="1989396"/>
                <a:ext cx="1607976" cy="7917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66F50CE-367F-410F-ADA3-973D73BC929A}"/>
                  </a:ext>
                </a:extLst>
              </p:cNvPr>
              <p:cNvGrpSpPr/>
              <p:nvPr/>
            </p:nvGrpSpPr>
            <p:grpSpPr>
              <a:xfrm>
                <a:off x="3711010" y="3773544"/>
                <a:ext cx="6201208" cy="402867"/>
                <a:chOff x="3711010" y="3270995"/>
                <a:chExt cx="6201208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3FE3A29E-D45E-4E03-AD73-3E3278A259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E11B2604-A43A-4E12-99C3-2F5825A2A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1250FC46-B67B-4F17-AB57-C8F31E0F4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F60AC87D-FB00-4A0B-8065-1AD5D715B5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AFB48541-52C0-42EE-B6A5-3DB55FCB73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F411EF11-E8F6-4A8F-A4B7-06C8D366E5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844957B6-A834-49EE-BD84-9FE0048538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FF8CC356-3D74-494E-8DAD-462055B87E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4C7181EE-DEEE-49F3-AC51-6759A019AF29}"/>
                  </a:ext>
                </a:extLst>
              </p:cNvPr>
              <p:cNvCxnSpPr>
                <a:cxnSpLocks/>
                <a:stCxn id="77" idx="1"/>
                <a:endCxn id="73" idx="0"/>
              </p:cNvCxnSpPr>
              <p:nvPr/>
            </p:nvCxnSpPr>
            <p:spPr>
              <a:xfrm flipH="1">
                <a:off x="3986466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F2EE78EC-2756-4563-B011-0D626CF1BE18}"/>
                  </a:ext>
                </a:extLst>
              </p:cNvPr>
              <p:cNvCxnSpPr>
                <a:cxnSpLocks/>
                <a:stCxn id="77" idx="3"/>
                <a:endCxn id="74" idx="0"/>
              </p:cNvCxnSpPr>
              <p:nvPr/>
            </p:nvCxnSpPr>
            <p:spPr>
              <a:xfrm>
                <a:off x="5203638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A6BE2099-BEE3-4D60-A2DB-B3E5758C8B2A}"/>
                  </a:ext>
                </a:extLst>
              </p:cNvPr>
              <p:cNvCxnSpPr>
                <a:cxnSpLocks/>
                <a:stCxn id="78" idx="1"/>
                <a:endCxn id="75" idx="0"/>
              </p:cNvCxnSpPr>
              <p:nvPr/>
            </p:nvCxnSpPr>
            <p:spPr>
              <a:xfrm flipH="1">
                <a:off x="7753330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262F3554-D283-4298-9DD6-8341C16F0B77}"/>
                  </a:ext>
                </a:extLst>
              </p:cNvPr>
              <p:cNvCxnSpPr>
                <a:cxnSpLocks/>
                <a:stCxn id="78" idx="3"/>
                <a:endCxn id="76" idx="0"/>
              </p:cNvCxnSpPr>
              <p:nvPr/>
            </p:nvCxnSpPr>
            <p:spPr>
              <a:xfrm>
                <a:off x="8970502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7BD276D-FBC0-42F9-88A5-BAE5032A40FD}"/>
                  </a:ext>
                </a:extLst>
              </p:cNvPr>
              <p:cNvGrpSpPr/>
              <p:nvPr/>
            </p:nvGrpSpPr>
            <p:grpSpPr>
              <a:xfrm>
                <a:off x="3240152" y="4879546"/>
                <a:ext cx="7142922" cy="402867"/>
                <a:chOff x="3240152" y="4067363"/>
                <a:chExt cx="7142922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文本框 64">
                      <a:extLst>
                        <a:ext uri="{FF2B5EF4-FFF2-40B4-BE49-F238E27FC236}">
                          <a16:creationId xmlns:a16="http://schemas.microsoft.com/office/drawing/2014/main" id="{2B23E3F3-4EED-4009-B94E-26D33AD13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1E2EA9DB-EA3E-4DD6-ADCA-BF805CB341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E24CA272-AB65-4015-A9BD-708BB26006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DD7E13DD-26E9-4B1C-A3FF-3C792490E7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78684D3A-63DB-4574-9F2E-C00B62C35A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4AD09914-ED7A-40E3-9D3F-BB83086A99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6C478E1B-B2EC-43D9-9B30-9E23C7D42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2932EB2D-976A-49C9-80E9-B5A1FAF41D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文本框 68">
                      <a:extLst>
                        <a:ext uri="{FF2B5EF4-FFF2-40B4-BE49-F238E27FC236}">
                          <a16:creationId xmlns:a16="http://schemas.microsoft.com/office/drawing/2014/main" id="{947FA7EC-C988-411A-9C8C-DE9DCB74DC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EE26B8EA-D9A7-4EF2-8B7C-CBC7177414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文本框 69">
                      <a:extLst>
                        <a:ext uri="{FF2B5EF4-FFF2-40B4-BE49-F238E27FC236}">
                          <a16:creationId xmlns:a16="http://schemas.microsoft.com/office/drawing/2014/main" id="{39F6EAB4-BFC4-498D-96DB-979BB31765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31E00B9C-238C-4E74-85D6-7DB7AF6B57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文本框 70">
                      <a:extLst>
                        <a:ext uri="{FF2B5EF4-FFF2-40B4-BE49-F238E27FC236}">
                          <a16:creationId xmlns:a16="http://schemas.microsoft.com/office/drawing/2014/main" id="{F9EF5D0B-1062-4F1A-AFAD-6ACE8ECE4E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D14059C4-A4B6-49FF-939F-8F14CD1B49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B637442D-6737-4AAE-8FAC-5D4B4622C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A1F6313F-2B31-49A9-8545-A422213EA8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D57749AD-30A5-4C32-B8A3-E4EF991A5AF9}"/>
                  </a:ext>
                </a:extLst>
              </p:cNvPr>
              <p:cNvCxnSpPr>
                <a:cxnSpLocks/>
                <a:stCxn id="73" idx="1"/>
                <a:endCxn id="65" idx="0"/>
              </p:cNvCxnSpPr>
              <p:nvPr/>
            </p:nvCxnSpPr>
            <p:spPr>
              <a:xfrm flipH="1">
                <a:off x="3515608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F729195D-3838-48BF-9161-4D97B9CD2272}"/>
                  </a:ext>
                </a:extLst>
              </p:cNvPr>
              <p:cNvCxnSpPr>
                <a:cxnSpLocks/>
                <a:stCxn id="73" idx="3"/>
                <a:endCxn id="69" idx="0"/>
              </p:cNvCxnSpPr>
              <p:nvPr/>
            </p:nvCxnSpPr>
            <p:spPr>
              <a:xfrm>
                <a:off x="4261922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561A9608-71DF-470D-BDCF-C7D69D003501}"/>
                  </a:ext>
                </a:extLst>
              </p:cNvPr>
              <p:cNvCxnSpPr>
                <a:cxnSpLocks/>
                <a:stCxn id="74" idx="1"/>
                <a:endCxn id="66" idx="0"/>
              </p:cNvCxnSpPr>
              <p:nvPr/>
            </p:nvCxnSpPr>
            <p:spPr>
              <a:xfrm flipH="1">
                <a:off x="5399041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68155AB9-F77E-42CF-81E9-2FBA09BFE6F1}"/>
                  </a:ext>
                </a:extLst>
              </p:cNvPr>
              <p:cNvCxnSpPr>
                <a:cxnSpLocks/>
                <a:stCxn id="74" idx="3"/>
                <a:endCxn id="70" idx="0"/>
              </p:cNvCxnSpPr>
              <p:nvPr/>
            </p:nvCxnSpPr>
            <p:spPr>
              <a:xfrm>
                <a:off x="6145354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37027250-B158-4881-926C-07788D7F49A0}"/>
                  </a:ext>
                </a:extLst>
              </p:cNvPr>
              <p:cNvCxnSpPr>
                <a:cxnSpLocks/>
                <a:stCxn id="75" idx="1"/>
                <a:endCxn id="67" idx="0"/>
              </p:cNvCxnSpPr>
              <p:nvPr/>
            </p:nvCxnSpPr>
            <p:spPr>
              <a:xfrm flipH="1">
                <a:off x="7282472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3B648FC7-9265-4AD1-9785-61675CCC2A69}"/>
                  </a:ext>
                </a:extLst>
              </p:cNvPr>
              <p:cNvCxnSpPr>
                <a:cxnSpLocks/>
                <a:stCxn id="75" idx="3"/>
                <a:endCxn id="71" idx="0"/>
              </p:cNvCxnSpPr>
              <p:nvPr/>
            </p:nvCxnSpPr>
            <p:spPr>
              <a:xfrm>
                <a:off x="8028786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956CA154-B45C-417B-9F8C-47CD17BDDB52}"/>
                  </a:ext>
                </a:extLst>
              </p:cNvPr>
              <p:cNvCxnSpPr>
                <a:cxnSpLocks/>
                <a:stCxn id="76" idx="3"/>
                <a:endCxn id="72" idx="0"/>
              </p:cNvCxnSpPr>
              <p:nvPr/>
            </p:nvCxnSpPr>
            <p:spPr>
              <a:xfrm>
                <a:off x="9912218" y="3974978"/>
                <a:ext cx="195400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55EC9920-51AE-4912-ACC6-1E2EBADF4ABC}"/>
                  </a:ext>
                </a:extLst>
              </p:cNvPr>
              <p:cNvCxnSpPr>
                <a:cxnSpLocks/>
                <a:stCxn id="76" idx="1"/>
                <a:endCxn id="68" idx="0"/>
              </p:cNvCxnSpPr>
              <p:nvPr/>
            </p:nvCxnSpPr>
            <p:spPr>
              <a:xfrm flipH="1">
                <a:off x="9165904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622D7455-81B7-4456-BB16-E2C7A38A4D1E}"/>
                    </a:ext>
                  </a:extLst>
                </p:cNvPr>
                <p:cNvSpPr txBox="1"/>
                <p:nvPr/>
              </p:nvSpPr>
              <p:spPr>
                <a:xfrm>
                  <a:off x="1846118" y="4228729"/>
                  <a:ext cx="9145732" cy="23058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n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Der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𝑃𝐾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does the following: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Let 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Parse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i="1" dirty="0" err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as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err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Choose random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Set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a14:m>
                  <a:r>
                    <a:rPr lang="en-US" altLang="zh-CN" b="0" i="1" dirty="0">
                      <a:latin typeface="Cambria Math" panose="020405030504060302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(for the special case of 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𝜀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we simply have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)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622D7455-81B7-4456-BB16-E2C7A38A4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8" y="4228729"/>
                  <a:ext cx="9145732" cy="2305824"/>
                </a:xfrm>
                <a:prstGeom prst="rect">
                  <a:avLst/>
                </a:prstGeom>
                <a:blipFill>
                  <a:blip r:embed="rId20"/>
                  <a:stretch>
                    <a:fillRect l="-4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E9CEC7D-6521-470C-B3BC-3289669A07D8}"/>
                  </a:ext>
                </a:extLst>
              </p:cNvPr>
              <p:cNvSpPr txBox="1"/>
              <p:nvPr/>
            </p:nvSpPr>
            <p:spPr>
              <a:xfrm>
                <a:off x="6447402" y="917530"/>
                <a:ext cx="7780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E9CEC7D-6521-470C-B3BC-3289669A0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02" y="917530"/>
                <a:ext cx="778036" cy="307777"/>
              </a:xfrm>
              <a:prstGeom prst="rect">
                <a:avLst/>
              </a:prstGeom>
              <a:blipFill>
                <a:blip r:embed="rId2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BE7AF42-552C-4757-AD02-F9FCE40EEBA4}"/>
                  </a:ext>
                </a:extLst>
              </p:cNvPr>
              <p:cNvSpPr txBox="1"/>
              <p:nvPr/>
            </p:nvSpPr>
            <p:spPr>
              <a:xfrm>
                <a:off x="2219068" y="1561463"/>
                <a:ext cx="2151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0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BE7AF42-552C-4757-AD02-F9FCE40EE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68" y="1561463"/>
                <a:ext cx="2151656" cy="307777"/>
              </a:xfrm>
              <a:prstGeom prst="rect">
                <a:avLst/>
              </a:prstGeom>
              <a:blipFill>
                <a:blip r:embed="rId2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78921E4-6DB1-4625-B49B-28CC0651E067}"/>
                  </a:ext>
                </a:extLst>
              </p:cNvPr>
              <p:cNvSpPr txBox="1"/>
              <p:nvPr/>
            </p:nvSpPr>
            <p:spPr>
              <a:xfrm>
                <a:off x="8131155" y="1503470"/>
                <a:ext cx="2151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1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78921E4-6DB1-4625-B49B-28CC0651E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155" y="1503470"/>
                <a:ext cx="2151656" cy="307777"/>
              </a:xfrm>
              <a:prstGeom prst="rect">
                <a:avLst/>
              </a:prstGeom>
              <a:blipFill>
                <a:blip r:embed="rId2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AB74322-2BCB-4E8F-AF8F-632F504CAA6F}"/>
                  </a:ext>
                </a:extLst>
              </p:cNvPr>
              <p:cNvSpPr txBox="1"/>
              <p:nvPr/>
            </p:nvSpPr>
            <p:spPr>
              <a:xfrm>
                <a:off x="263486" y="2229011"/>
                <a:ext cx="27631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0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00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AB74322-2BCB-4E8F-AF8F-632F504CA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6" y="2229011"/>
                <a:ext cx="2763143" cy="307777"/>
              </a:xfrm>
              <a:prstGeom prst="rect">
                <a:avLst/>
              </a:prstGeom>
              <a:blipFill>
                <a:blip r:embed="rId2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561CC5F-2A40-47B3-87F6-96CF5DBF85C2}"/>
                  </a:ext>
                </a:extLst>
              </p:cNvPr>
              <p:cNvSpPr txBox="1"/>
              <p:nvPr/>
            </p:nvSpPr>
            <p:spPr>
              <a:xfrm>
                <a:off x="4865583" y="2276295"/>
                <a:ext cx="27631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0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01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561CC5F-2A40-47B3-87F6-96CF5DBF8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583" y="2276295"/>
                <a:ext cx="2763143" cy="307777"/>
              </a:xfrm>
              <a:prstGeom prst="rect">
                <a:avLst/>
              </a:prstGeom>
              <a:blipFill>
                <a:blip r:embed="rId2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36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7192" y="6088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0" y="272633"/>
            <a:ext cx="6141493" cy="67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Binary tree encryption</a:t>
            </a:r>
            <a:endParaRPr kumimoji="1" lang="zh-CN" altLang="en-US" sz="3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B11B62-B598-40F4-9E20-FA40E57DE3A6}"/>
              </a:ext>
            </a:extLst>
          </p:cNvPr>
          <p:cNvSpPr txBox="1"/>
          <p:nvPr/>
        </p:nvSpPr>
        <p:spPr>
          <a:xfrm>
            <a:off x="1712739" y="6604084"/>
            <a:ext cx="999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[1] Canetti R, Halevi S, Katz J. A forward-secure public-key encryption scheme[C]//Advances in Cryptology—EUROCRYPT 2003.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0B7840-F75C-48DF-8EDE-BB3FD63802D8}"/>
              </a:ext>
            </a:extLst>
          </p:cNvPr>
          <p:cNvGrpSpPr/>
          <p:nvPr/>
        </p:nvGrpSpPr>
        <p:grpSpPr>
          <a:xfrm>
            <a:off x="1523134" y="1452594"/>
            <a:ext cx="9145732" cy="4130492"/>
            <a:chOff x="1846118" y="1515163"/>
            <a:chExt cx="9145732" cy="413049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55D09D7-7EB7-4ACF-B841-D70823E0D365}"/>
                </a:ext>
              </a:extLst>
            </p:cNvPr>
            <p:cNvGrpSpPr/>
            <p:nvPr/>
          </p:nvGrpSpPr>
          <p:grpSpPr>
            <a:xfrm>
              <a:off x="2163890" y="1515163"/>
              <a:ext cx="8735076" cy="2421638"/>
              <a:chOff x="3240152" y="1787962"/>
              <a:chExt cx="7142922" cy="34944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3BC4E2E4-1DC5-4F68-8D44-1E124906373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 </m:t>
                          </m:r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POSans R" panose="00020600040101010101" pitchFamily="18" charset="-122"/>
                            </a:rPr>
                            <m:t>ℰ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chemeClr val="tx1"/>
                      </a:solidFill>
                      <a:latin typeface="OPPOSans R" panose="00020600040101010101" pitchFamily="18" charset="-122"/>
                      <a:ea typeface="OPPOSans R" panose="00020600040101010101" pitchFamily="18" charset="-122"/>
                      <a:cs typeface="OPPOSans R" panose="00020600040101010101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FCEB7114-5AC4-43D8-82E5-0E2695ED36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6158" y="1787962"/>
                    <a:ext cx="550912" cy="402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891D6FF7-F389-4F9C-AC6A-7B3BAD27A4DD}"/>
                  </a:ext>
                </a:extLst>
              </p:cNvPr>
              <p:cNvGrpSpPr/>
              <p:nvPr/>
            </p:nvGrpSpPr>
            <p:grpSpPr>
              <a:xfrm>
                <a:off x="4652726" y="2781138"/>
                <a:ext cx="4317776" cy="402867"/>
                <a:chOff x="4652726" y="2442734"/>
                <a:chExt cx="4317776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文本框 105">
                      <a:extLst>
                        <a:ext uri="{FF2B5EF4-FFF2-40B4-BE49-F238E27FC236}">
                          <a16:creationId xmlns:a16="http://schemas.microsoft.com/office/drawing/2014/main" id="{AD9D7416-0987-4418-8881-DB96F1FFA4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A1CE9962-4D53-4F3B-A8CC-88FBE101E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52726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0DE5B77B-51D3-4C76-8F6E-861C5F733C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21A16773-C7D7-4DC3-89E9-21DE152209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9590" y="2442734"/>
                      <a:ext cx="550912" cy="4028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5E5B309B-F224-49B1-A3C3-70FF2E60477C}"/>
                  </a:ext>
                </a:extLst>
              </p:cNvPr>
              <p:cNvCxnSpPr>
                <a:cxnSpLocks/>
                <a:stCxn id="41" idx="1"/>
                <a:endCxn id="106" idx="0"/>
              </p:cNvCxnSpPr>
              <p:nvPr/>
            </p:nvCxnSpPr>
            <p:spPr>
              <a:xfrm flipH="1">
                <a:off x="4928182" y="1989396"/>
                <a:ext cx="1607976" cy="7917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E4340913-3FE6-44EC-ABAF-7222EE8BE2BB}"/>
                  </a:ext>
                </a:extLst>
              </p:cNvPr>
              <p:cNvCxnSpPr>
                <a:cxnSpLocks/>
                <a:stCxn id="41" idx="3"/>
                <a:endCxn id="107" idx="0"/>
              </p:cNvCxnSpPr>
              <p:nvPr/>
            </p:nvCxnSpPr>
            <p:spPr>
              <a:xfrm>
                <a:off x="7087070" y="1989396"/>
                <a:ext cx="1607976" cy="7917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7AECD137-EF8E-4626-86B4-42B492A15BCA}"/>
                  </a:ext>
                </a:extLst>
              </p:cNvPr>
              <p:cNvGrpSpPr/>
              <p:nvPr/>
            </p:nvGrpSpPr>
            <p:grpSpPr>
              <a:xfrm>
                <a:off x="3711010" y="3773544"/>
                <a:ext cx="6201208" cy="402867"/>
                <a:chOff x="3711010" y="3270995"/>
                <a:chExt cx="6201208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文本框 101">
                      <a:extLst>
                        <a:ext uri="{FF2B5EF4-FFF2-40B4-BE49-F238E27FC236}">
                          <a16:creationId xmlns:a16="http://schemas.microsoft.com/office/drawing/2014/main" id="{68133AC5-5546-4D98-B672-C669EBCFC6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E11B2604-A43A-4E12-99C3-2F5825A2A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1010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B8134023-6183-403A-95CB-BB513267EC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F60AC87D-FB00-4A0B-8065-1AD5D715B5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4442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文本框 103">
                      <a:extLst>
                        <a:ext uri="{FF2B5EF4-FFF2-40B4-BE49-F238E27FC236}">
                          <a16:creationId xmlns:a16="http://schemas.microsoft.com/office/drawing/2014/main" id="{FCFA80A2-F173-40EA-B335-A7EA1429D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F411EF11-E8F6-4A8F-A4B7-06C8D366E5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7874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文本框 104">
                      <a:extLst>
                        <a:ext uri="{FF2B5EF4-FFF2-40B4-BE49-F238E27FC236}">
                          <a16:creationId xmlns:a16="http://schemas.microsoft.com/office/drawing/2014/main" id="{8EAAC2AC-5240-4D97-A327-D62C7A8D7D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 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FF8CC356-3D74-494E-8DAD-462055B87E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61306" y="3270995"/>
                      <a:ext cx="550912" cy="4028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4ABD6A7D-B189-4CFB-BEB0-54163AD041A0}"/>
                  </a:ext>
                </a:extLst>
              </p:cNvPr>
              <p:cNvCxnSpPr>
                <a:cxnSpLocks/>
                <a:stCxn id="106" idx="1"/>
                <a:endCxn id="102" idx="0"/>
              </p:cNvCxnSpPr>
              <p:nvPr/>
            </p:nvCxnSpPr>
            <p:spPr>
              <a:xfrm flipH="1">
                <a:off x="3986466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D7B4905E-1475-4013-B57C-6C22597E963D}"/>
                  </a:ext>
                </a:extLst>
              </p:cNvPr>
              <p:cNvCxnSpPr>
                <a:cxnSpLocks/>
                <a:stCxn id="106" idx="3"/>
                <a:endCxn id="103" idx="0"/>
              </p:cNvCxnSpPr>
              <p:nvPr/>
            </p:nvCxnSpPr>
            <p:spPr>
              <a:xfrm>
                <a:off x="5203638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6F7E5B26-B07E-4904-85C1-D74A5D9EE4DA}"/>
                  </a:ext>
                </a:extLst>
              </p:cNvPr>
              <p:cNvCxnSpPr>
                <a:cxnSpLocks/>
                <a:stCxn id="107" idx="1"/>
                <a:endCxn id="104" idx="0"/>
              </p:cNvCxnSpPr>
              <p:nvPr/>
            </p:nvCxnSpPr>
            <p:spPr>
              <a:xfrm flipH="1">
                <a:off x="7753330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C3F60F4F-9238-4CDF-955B-90E372C7B3DA}"/>
                  </a:ext>
                </a:extLst>
              </p:cNvPr>
              <p:cNvCxnSpPr>
                <a:cxnSpLocks/>
                <a:stCxn id="107" idx="3"/>
                <a:endCxn id="105" idx="0"/>
              </p:cNvCxnSpPr>
              <p:nvPr/>
            </p:nvCxnSpPr>
            <p:spPr>
              <a:xfrm>
                <a:off x="8970502" y="2982572"/>
                <a:ext cx="666260" cy="7909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FBBE32BF-2D35-420B-8993-D47971CDC574}"/>
                  </a:ext>
                </a:extLst>
              </p:cNvPr>
              <p:cNvGrpSpPr/>
              <p:nvPr/>
            </p:nvGrpSpPr>
            <p:grpSpPr>
              <a:xfrm>
                <a:off x="3240152" y="4879546"/>
                <a:ext cx="7142922" cy="402867"/>
                <a:chOff x="3240152" y="4067363"/>
                <a:chExt cx="7142922" cy="402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文本框 93">
                      <a:extLst>
                        <a:ext uri="{FF2B5EF4-FFF2-40B4-BE49-F238E27FC236}">
                          <a16:creationId xmlns:a16="http://schemas.microsoft.com/office/drawing/2014/main" id="{3D1B78EA-8CE0-4939-9D74-A4323A5594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文本框 67">
                      <a:extLst>
                        <a:ext uri="{FF2B5EF4-FFF2-40B4-BE49-F238E27FC236}">
                          <a16:creationId xmlns:a16="http://schemas.microsoft.com/office/drawing/2014/main" id="{1E2EA9DB-EA3E-4DD6-ADCA-BF805CB341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015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文本框 94">
                      <a:extLst>
                        <a:ext uri="{FF2B5EF4-FFF2-40B4-BE49-F238E27FC236}">
                          <a16:creationId xmlns:a16="http://schemas.microsoft.com/office/drawing/2014/main" id="{ABDE443A-2B75-4341-80F1-343C38EC71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DD7E13DD-26E9-4B1C-A3FF-3C792490E7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23584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文本框 95">
                      <a:extLst>
                        <a:ext uri="{FF2B5EF4-FFF2-40B4-BE49-F238E27FC236}">
                          <a16:creationId xmlns:a16="http://schemas.microsoft.com/office/drawing/2014/main" id="{063FB56B-2497-4EA0-BD8A-C3546AEA62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4AD09914-ED7A-40E3-9D3F-BB83086A99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07016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文本框 96">
                      <a:extLst>
                        <a:ext uri="{FF2B5EF4-FFF2-40B4-BE49-F238E27FC236}">
                          <a16:creationId xmlns:a16="http://schemas.microsoft.com/office/drawing/2014/main" id="{778578B0-92F6-4D7C-BE70-C3AF8EFD70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110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2932EB2D-976A-49C9-80E9-B5A1FAF41D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044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文本框 97">
                      <a:extLst>
                        <a:ext uri="{FF2B5EF4-FFF2-40B4-BE49-F238E27FC236}">
                          <a16:creationId xmlns:a16="http://schemas.microsoft.com/office/drawing/2014/main" id="{41C49E6B-9EE8-462C-A94B-1ABC19D527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EE26B8EA-D9A7-4EF2-8B7C-CBC7177414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81868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文本框 98">
                      <a:extLst>
                        <a:ext uri="{FF2B5EF4-FFF2-40B4-BE49-F238E27FC236}">
                          <a16:creationId xmlns:a16="http://schemas.microsoft.com/office/drawing/2014/main" id="{7DDFA442-3D60-4C51-B9A2-258038EF35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011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31E00B9C-238C-4E74-85D6-7DB7AF6B57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5300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文本框 99">
                      <a:extLst>
                        <a:ext uri="{FF2B5EF4-FFF2-40B4-BE49-F238E27FC236}">
                          <a16:creationId xmlns:a16="http://schemas.microsoft.com/office/drawing/2014/main" id="{872D572F-D627-4AA0-8C85-C29DCDC7A8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101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D14059C4-A4B6-49FF-939F-8F14CD1B49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73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09"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本框 100">
                      <a:extLst>
                        <a:ext uri="{FF2B5EF4-FFF2-40B4-BE49-F238E27FC236}">
                          <a16:creationId xmlns:a16="http://schemas.microsoft.com/office/drawing/2014/main" id="{B6FF1BE3-9519-467C-B781-6D7EC8F695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POSans R" panose="00020600040101010101" pitchFamily="18" charset="-122"/>
                                <a:cs typeface="OPPOSans R" panose="00020600040101010101" pitchFamily="18" charset="-122"/>
                              </a:rPr>
                              <m:t>111</m:t>
                            </m:r>
                          </m:oMath>
                        </m:oMathPara>
                      </a14:m>
                      <a:endParaRPr lang="zh-CN" altLang="en-US" sz="20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A1F6313F-2B31-49A9-8545-A422213EA8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2162" y="4067363"/>
                      <a:ext cx="550912" cy="40286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304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7A937A36-13BE-42EC-9F77-0AC7C7908428}"/>
                  </a:ext>
                </a:extLst>
              </p:cNvPr>
              <p:cNvCxnSpPr>
                <a:cxnSpLocks/>
                <a:stCxn id="102" idx="1"/>
                <a:endCxn id="94" idx="0"/>
              </p:cNvCxnSpPr>
              <p:nvPr/>
            </p:nvCxnSpPr>
            <p:spPr>
              <a:xfrm flipH="1">
                <a:off x="3515608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35A1AA98-B1DE-425B-A9C5-445CAE9E9BC2}"/>
                  </a:ext>
                </a:extLst>
              </p:cNvPr>
              <p:cNvCxnSpPr>
                <a:cxnSpLocks/>
                <a:stCxn id="102" idx="3"/>
                <a:endCxn id="98" idx="0"/>
              </p:cNvCxnSpPr>
              <p:nvPr/>
            </p:nvCxnSpPr>
            <p:spPr>
              <a:xfrm>
                <a:off x="4261922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C2843487-12E3-4C04-A124-299869F238BD}"/>
                  </a:ext>
                </a:extLst>
              </p:cNvPr>
              <p:cNvCxnSpPr>
                <a:cxnSpLocks/>
                <a:stCxn id="103" idx="1"/>
                <a:endCxn id="95" idx="0"/>
              </p:cNvCxnSpPr>
              <p:nvPr/>
            </p:nvCxnSpPr>
            <p:spPr>
              <a:xfrm flipH="1">
                <a:off x="5399041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8F858937-C205-44C3-9495-7C4F914FF134}"/>
                  </a:ext>
                </a:extLst>
              </p:cNvPr>
              <p:cNvCxnSpPr>
                <a:cxnSpLocks/>
                <a:stCxn id="103" idx="3"/>
                <a:endCxn id="99" idx="0"/>
              </p:cNvCxnSpPr>
              <p:nvPr/>
            </p:nvCxnSpPr>
            <p:spPr>
              <a:xfrm>
                <a:off x="6145354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4D1FEA9F-E045-4C16-95E6-CA7BFC834456}"/>
                  </a:ext>
                </a:extLst>
              </p:cNvPr>
              <p:cNvCxnSpPr>
                <a:cxnSpLocks/>
                <a:stCxn id="104" idx="1"/>
                <a:endCxn id="96" idx="0"/>
              </p:cNvCxnSpPr>
              <p:nvPr/>
            </p:nvCxnSpPr>
            <p:spPr>
              <a:xfrm flipH="1">
                <a:off x="7282472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8E0AD1AC-E2A2-41E8-90EF-F6E4C526AC2E}"/>
                  </a:ext>
                </a:extLst>
              </p:cNvPr>
              <p:cNvCxnSpPr>
                <a:cxnSpLocks/>
                <a:stCxn id="104" idx="3"/>
                <a:endCxn id="100" idx="0"/>
              </p:cNvCxnSpPr>
              <p:nvPr/>
            </p:nvCxnSpPr>
            <p:spPr>
              <a:xfrm>
                <a:off x="8028786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87487768-60F2-4054-A3E9-BDC3F2095499}"/>
                  </a:ext>
                </a:extLst>
              </p:cNvPr>
              <p:cNvCxnSpPr>
                <a:cxnSpLocks/>
                <a:stCxn id="105" idx="3"/>
                <a:endCxn id="101" idx="0"/>
              </p:cNvCxnSpPr>
              <p:nvPr/>
            </p:nvCxnSpPr>
            <p:spPr>
              <a:xfrm>
                <a:off x="9912218" y="3974978"/>
                <a:ext cx="195400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C3B8761F-875F-4A7F-843D-C456E887E6AD}"/>
                  </a:ext>
                </a:extLst>
              </p:cNvPr>
              <p:cNvCxnSpPr>
                <a:cxnSpLocks/>
                <a:stCxn id="105" idx="1"/>
                <a:endCxn id="97" idx="0"/>
              </p:cNvCxnSpPr>
              <p:nvPr/>
            </p:nvCxnSpPr>
            <p:spPr>
              <a:xfrm flipH="1">
                <a:off x="9165904" y="3974978"/>
                <a:ext cx="195402" cy="9045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DA069810-1E5E-4A23-BD86-4A8A7EE5C3CC}"/>
                    </a:ext>
                  </a:extLst>
                </p:cNvPr>
                <p:cNvSpPr txBox="1"/>
                <p:nvPr/>
              </p:nvSpPr>
              <p:spPr>
                <a:xfrm>
                  <a:off x="1846118" y="4228729"/>
                  <a:ext cx="9145732" cy="1416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n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Enc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𝑃𝐾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(where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) does the following: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Let 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 Select random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where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</m:acc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𝛾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𝑃</m:t>
                      </m:r>
                    </m:oMath>
                  </a14:m>
                  <a:endPara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DA069810-1E5E-4A23-BD86-4A8A7EE5C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8" y="4228729"/>
                  <a:ext cx="9145732" cy="1416926"/>
                </a:xfrm>
                <a:prstGeom prst="rect">
                  <a:avLst/>
                </a:prstGeom>
                <a:blipFill>
                  <a:blip r:embed="rId20"/>
                  <a:stretch>
                    <a:fillRect l="-467" b="-42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75C1A7B-5673-4B45-B4C5-29C54CAED433}"/>
                  </a:ext>
                </a:extLst>
              </p:cNvPr>
              <p:cNvSpPr txBox="1"/>
              <p:nvPr/>
            </p:nvSpPr>
            <p:spPr>
              <a:xfrm>
                <a:off x="6341740" y="1133752"/>
                <a:ext cx="7780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75C1A7B-5673-4B45-B4C5-29C54CAED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740" y="1133752"/>
                <a:ext cx="778036" cy="307777"/>
              </a:xfrm>
              <a:prstGeom prst="rect">
                <a:avLst/>
              </a:prstGeom>
              <a:blipFill>
                <a:blip r:embed="rId2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5114154-7F0E-451C-B329-58FB03C4C92D}"/>
                  </a:ext>
                </a:extLst>
              </p:cNvPr>
              <p:cNvSpPr txBox="1"/>
              <p:nvPr/>
            </p:nvSpPr>
            <p:spPr>
              <a:xfrm>
                <a:off x="2113406" y="1777685"/>
                <a:ext cx="2151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(0)+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5114154-7F0E-451C-B329-58FB03C4C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6" y="1777685"/>
                <a:ext cx="2151656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4F95CD-73AD-4524-8AA0-75DBEC189030}"/>
                  </a:ext>
                </a:extLst>
              </p:cNvPr>
              <p:cNvSpPr txBox="1"/>
              <p:nvPr/>
            </p:nvSpPr>
            <p:spPr>
              <a:xfrm>
                <a:off x="8025493" y="1719692"/>
                <a:ext cx="2151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(1)+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4F95CD-73AD-4524-8AA0-75DBEC189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493" y="1719692"/>
                <a:ext cx="2151656" cy="307777"/>
              </a:xfrm>
              <a:prstGeom prst="rect">
                <a:avLst/>
              </a:prstGeom>
              <a:blipFill>
                <a:blip r:embed="rId2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B7E4FEB-CDA8-4832-87C2-B3696A8A9812}"/>
                  </a:ext>
                </a:extLst>
              </p:cNvPr>
              <p:cNvSpPr txBox="1"/>
              <p:nvPr/>
            </p:nvSpPr>
            <p:spPr>
              <a:xfrm>
                <a:off x="157824" y="2445233"/>
                <a:ext cx="27631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(0)+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(00)+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B7E4FEB-CDA8-4832-87C2-B3696A8A9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4" y="2445233"/>
                <a:ext cx="2763143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5D4DC9F-3E9F-4A59-8B8C-670943A589B6}"/>
                  </a:ext>
                </a:extLst>
              </p:cNvPr>
              <p:cNvSpPr txBox="1"/>
              <p:nvPr/>
            </p:nvSpPr>
            <p:spPr>
              <a:xfrm>
                <a:off x="4759921" y="2492517"/>
                <a:ext cx="27631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(0)+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OPPOSans R" panose="00020600040101010101" pitchFamily="18" charset="-122"/>
                              <a:cs typeface="OPPOSans R" panose="00020600040101010101" pitchFamily="18" charset="-122"/>
                            </a:rPr>
                            <m:t>01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(01)+ 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𝛼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𝐻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5D4DC9F-3E9F-4A59-8B8C-670943A5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921" y="2492517"/>
                <a:ext cx="2763143" cy="307777"/>
              </a:xfrm>
              <a:prstGeom prst="rect">
                <a:avLst/>
              </a:prstGeom>
              <a:blipFill>
                <a:blip r:embed="rId2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1548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NmZWJkMGNiOGVjYjQ0MGIyN2IxNTBjZjBlY2RmOD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1995</Words>
  <Application>Microsoft Office PowerPoint</Application>
  <PresentationFormat>宽屏</PresentationFormat>
  <Paragraphs>363</Paragraphs>
  <Slides>24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OPPOSans R</vt:lpstr>
      <vt:lpstr>等线</vt:lpstr>
      <vt:lpstr>等线 Light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dell-Yurin</dc:creator>
  <cp:lastModifiedBy>王 亚龙</cp:lastModifiedBy>
  <cp:revision>1850</cp:revision>
  <dcterms:created xsi:type="dcterms:W3CDTF">2022-06-19T01:52:00Z</dcterms:created>
  <dcterms:modified xsi:type="dcterms:W3CDTF">2024-06-13T14:28:12Z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5EDCA5B5DADF404AA2AD1524278D4D77_12</vt:lpwstr>
  </property>
  <property fmtid="{D5CDD505-2E9C-101B-9397-08002B2CF9AE}" pid="3" name="KSOProductBuildVer">
    <vt:lpwstr>2052-12.1.0.16729</vt:lpwstr>
  </property>
</Properties>
</file>